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6"/>
  </p:normalViewPr>
  <p:slideViewPr>
    <p:cSldViewPr snapToGrid="0">
      <p:cViewPr varScale="1">
        <p:scale>
          <a:sx n="97" d="100"/>
          <a:sy n="97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90D0-FEC6-B441-B5C6-37A6568A131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A76E6-7DBE-4746-B417-F202C975B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49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A76E6-7DBE-4746-B417-F202C975B1A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03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D9808-A3CD-E0B0-A40F-FAC324B3E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23BD6E-1E56-951D-7771-DBF11CA7B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A95ED3-EAA0-D60E-D712-AF8F147F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57A99-4080-B4DB-8185-6CF28691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6CABF4-F7FD-8043-9732-10F97F73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175AC-48A7-FAA2-0A0C-D5CD737B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F5E098-ABA3-F146-FF9A-9715699B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6D574E-7A03-CF38-4E72-1E894FDA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D698F-4EF0-20DD-6479-CBC35CCB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1E52A6-A2BB-6D33-BB91-89E374B2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7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68F4A91-C285-91AD-50DE-2F6402A23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F1AA303-78CB-DD5C-D53A-C0368E327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461F2E-0D50-DCDD-54BA-3BB2C343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0F3F3C-6DC0-0091-2A9A-90C266AB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A719CE-3498-46C7-7186-A2906831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25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EF4C-02D8-F7BB-CC5B-57752612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98B89-A954-1B70-20C1-9B2AD91E8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2D1D8D-B132-8BA9-3FEF-4502CE9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E90A27-F4EC-B350-FE29-097C22D8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D27498-4226-5454-0B61-B4BAFD5B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06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DE547-5E21-8AFA-5735-85B9C89F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DB1DEC-775A-9214-A52F-B195E8F2D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5837D6-55E7-713E-ABD5-28F24CDF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8B0A88-36D2-FDB0-BDAC-DBF383AB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E7052D-462F-239E-A77F-441BF05F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8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B0FD1-E1B0-1D64-B82D-C463A260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94FE78-8863-9841-F3F9-273FD3D5E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361AD5-4476-9BC9-5A52-62F32BD9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A37156-0CA4-E364-5AFB-C1C5227F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00DF84-7B69-E073-33AD-1C67E5A6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B9BBAC-F75F-BCBD-7BCF-F51B6D9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88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F93F3-7254-B6F0-EB5B-ADF8E0D0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9CF6DD-5D42-91E2-C829-AC438DC24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5D347-D33B-F55C-630A-1F3473479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0B9AAB-8605-1C01-1B3C-9007AD636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283826-958C-336E-77B9-60B955C2A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5AB9880-94A1-C1D9-81CF-F0A89AA8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47E906-3F04-65C2-3905-A9E8915F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912DD8-43C8-B0AA-EBC6-6C523A93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48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0E1AE-8728-7C51-56B8-C9F8637B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8921EC-3FA7-EC07-884D-09283C7F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90DDD0-EFD3-9204-EF3A-230C7DB0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25B84-921D-490A-0D61-4FC240BD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35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9AB850-6A32-5CD0-87D9-0A8B40E9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48CB30-5125-159A-2C28-CE414BF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83A460-B516-C9BF-E4F6-80EDEAC2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77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CEF57-2590-7DDB-955C-1E68592B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05254-33A3-A4DB-7BC7-E69846B3A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F2EAC7-9A00-8B40-1817-47FDAF11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FD61F4-FD54-5233-011B-25B8AD44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0337D0-E727-F426-0F93-4C2F5E8D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027D66-5A0D-AF98-2D3D-EE61ACEF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08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F891B-A157-6D87-6CBA-2DA7A1E4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79E4AB-AF5D-E798-F7EC-6FCB4E1CC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4CDDD1-7AEC-E535-ACBA-1D75768A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8E0B09-E48A-204E-9009-45ABB0A1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6725A4-062A-6C36-7D9E-C02A4B6C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D7C8DF-FD47-1226-F01F-D2231429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65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39A21BE-6E88-1AB5-357E-9912D10D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827CDF-1DE7-A8C8-F2CF-C9962C98B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DE12D4-DABC-EC2B-BE95-93D447737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6CABB-243C-664A-BC15-3D714202293A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324B52-0874-A8ED-4F68-F582FE8A6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660DC4-51BC-9D40-51AF-ACE1D58B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77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e 54">
            <a:extLst>
              <a:ext uri="{FF2B5EF4-FFF2-40B4-BE49-F238E27FC236}">
                <a16:creationId xmlns:a16="http://schemas.microsoft.com/office/drawing/2014/main" id="{574F2816-5C16-5699-2DA8-1627CA4C9F94}"/>
              </a:ext>
            </a:extLst>
          </p:cNvPr>
          <p:cNvGrpSpPr/>
          <p:nvPr/>
        </p:nvGrpSpPr>
        <p:grpSpPr>
          <a:xfrm>
            <a:off x="381511" y="-779527"/>
            <a:ext cx="12447339" cy="8726158"/>
            <a:chOff x="381511" y="-779527"/>
            <a:chExt cx="12447339" cy="8726158"/>
          </a:xfrm>
          <a:blipFill>
            <a:blip r:embed="rId3"/>
            <a:stretch>
              <a:fillRect/>
            </a:stretch>
          </a:blipFill>
        </p:grpSpPr>
        <p:sp>
          <p:nvSpPr>
            <p:cNvPr id="2" name="Hexagone 1">
              <a:extLst>
                <a:ext uri="{FF2B5EF4-FFF2-40B4-BE49-F238E27FC236}">
                  <a16:creationId xmlns:a16="http://schemas.microsoft.com/office/drawing/2014/main" id="{36BD6FEC-7DB0-AD98-AF1B-7506156398F8}"/>
                </a:ext>
              </a:extLst>
            </p:cNvPr>
            <p:cNvSpPr/>
            <p:nvPr/>
          </p:nvSpPr>
          <p:spPr>
            <a:xfrm>
              <a:off x="6722165" y="-29375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Hexagone 2">
              <a:extLst>
                <a:ext uri="{FF2B5EF4-FFF2-40B4-BE49-F238E27FC236}">
                  <a16:creationId xmlns:a16="http://schemas.microsoft.com/office/drawing/2014/main" id="{CD3F02B0-BAEC-6BE6-3761-32F1A8221548}"/>
                </a:ext>
              </a:extLst>
            </p:cNvPr>
            <p:cNvSpPr/>
            <p:nvPr/>
          </p:nvSpPr>
          <p:spPr>
            <a:xfrm>
              <a:off x="6722165" y="81290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Hexagone 3">
              <a:extLst>
                <a:ext uri="{FF2B5EF4-FFF2-40B4-BE49-F238E27FC236}">
                  <a16:creationId xmlns:a16="http://schemas.microsoft.com/office/drawing/2014/main" id="{C8C7372B-D17D-1771-6489-6C3F9F28D3FE}"/>
                </a:ext>
              </a:extLst>
            </p:cNvPr>
            <p:cNvSpPr/>
            <p:nvPr/>
          </p:nvSpPr>
          <p:spPr>
            <a:xfrm>
              <a:off x="6722165" y="191956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B1284A2A-3531-ACA5-2513-322ECB5FF349}"/>
                </a:ext>
              </a:extLst>
            </p:cNvPr>
            <p:cNvSpPr/>
            <p:nvPr/>
          </p:nvSpPr>
          <p:spPr>
            <a:xfrm>
              <a:off x="6722165" y="302622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Hexagone 5">
              <a:extLst>
                <a:ext uri="{FF2B5EF4-FFF2-40B4-BE49-F238E27FC236}">
                  <a16:creationId xmlns:a16="http://schemas.microsoft.com/office/drawing/2014/main" id="{D2B2A75C-4CE1-7B88-57E5-1B1EB063C215}"/>
                </a:ext>
              </a:extLst>
            </p:cNvPr>
            <p:cNvSpPr/>
            <p:nvPr/>
          </p:nvSpPr>
          <p:spPr>
            <a:xfrm>
              <a:off x="6722165" y="413288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578940D0-99E7-D810-2364-16DD752116AF}"/>
                </a:ext>
              </a:extLst>
            </p:cNvPr>
            <p:cNvSpPr/>
            <p:nvPr/>
          </p:nvSpPr>
          <p:spPr>
            <a:xfrm>
              <a:off x="6722165" y="523953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Hexagone 7">
              <a:extLst>
                <a:ext uri="{FF2B5EF4-FFF2-40B4-BE49-F238E27FC236}">
                  <a16:creationId xmlns:a16="http://schemas.microsoft.com/office/drawing/2014/main" id="{BF75B15D-F370-03AA-6D95-14990F0274C0}"/>
                </a:ext>
              </a:extLst>
            </p:cNvPr>
            <p:cNvSpPr/>
            <p:nvPr/>
          </p:nvSpPr>
          <p:spPr>
            <a:xfrm>
              <a:off x="6722165" y="634619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Hexagone 8">
              <a:extLst>
                <a:ext uri="{FF2B5EF4-FFF2-40B4-BE49-F238E27FC236}">
                  <a16:creationId xmlns:a16="http://schemas.microsoft.com/office/drawing/2014/main" id="{62012F2F-1C19-81DF-9EB9-35E1571F1656}"/>
                </a:ext>
              </a:extLst>
            </p:cNvPr>
            <p:cNvSpPr/>
            <p:nvPr/>
          </p:nvSpPr>
          <p:spPr>
            <a:xfrm>
              <a:off x="7717536" y="31913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Hexagone 9">
              <a:extLst>
                <a:ext uri="{FF2B5EF4-FFF2-40B4-BE49-F238E27FC236}">
                  <a16:creationId xmlns:a16="http://schemas.microsoft.com/office/drawing/2014/main" id="{2F564FFD-F5E3-50DE-F71B-3C90CDA54FAA}"/>
                </a:ext>
              </a:extLst>
            </p:cNvPr>
            <p:cNvSpPr/>
            <p:nvPr/>
          </p:nvSpPr>
          <p:spPr>
            <a:xfrm>
              <a:off x="7717536" y="142578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Hexagone 10">
              <a:extLst>
                <a:ext uri="{FF2B5EF4-FFF2-40B4-BE49-F238E27FC236}">
                  <a16:creationId xmlns:a16="http://schemas.microsoft.com/office/drawing/2014/main" id="{1625AB0C-8DDE-FBB9-6EC8-C9960DC6D385}"/>
                </a:ext>
              </a:extLst>
            </p:cNvPr>
            <p:cNvSpPr/>
            <p:nvPr/>
          </p:nvSpPr>
          <p:spPr>
            <a:xfrm>
              <a:off x="7717536" y="253244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E7061DAC-12E8-72DB-84B9-060150E35C20}"/>
                </a:ext>
              </a:extLst>
            </p:cNvPr>
            <p:cNvSpPr/>
            <p:nvPr/>
          </p:nvSpPr>
          <p:spPr>
            <a:xfrm>
              <a:off x="7717536" y="363910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Hexagone 12">
              <a:extLst>
                <a:ext uri="{FF2B5EF4-FFF2-40B4-BE49-F238E27FC236}">
                  <a16:creationId xmlns:a16="http://schemas.microsoft.com/office/drawing/2014/main" id="{CFAADD52-7594-6B9B-9324-173ED6834E96}"/>
                </a:ext>
              </a:extLst>
            </p:cNvPr>
            <p:cNvSpPr/>
            <p:nvPr/>
          </p:nvSpPr>
          <p:spPr>
            <a:xfrm>
              <a:off x="7717536" y="474576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Hexagone 13">
              <a:extLst>
                <a:ext uri="{FF2B5EF4-FFF2-40B4-BE49-F238E27FC236}">
                  <a16:creationId xmlns:a16="http://schemas.microsoft.com/office/drawing/2014/main" id="{893A3A90-21EC-4C7D-E549-193EA472A787}"/>
                </a:ext>
              </a:extLst>
            </p:cNvPr>
            <p:cNvSpPr/>
            <p:nvPr/>
          </p:nvSpPr>
          <p:spPr>
            <a:xfrm>
              <a:off x="7717536" y="585242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Hexagone 14">
              <a:extLst>
                <a:ext uri="{FF2B5EF4-FFF2-40B4-BE49-F238E27FC236}">
                  <a16:creationId xmlns:a16="http://schemas.microsoft.com/office/drawing/2014/main" id="{7F290564-554F-96CE-2B61-54B07564F415}"/>
                </a:ext>
              </a:extLst>
            </p:cNvPr>
            <p:cNvSpPr/>
            <p:nvPr/>
          </p:nvSpPr>
          <p:spPr>
            <a:xfrm>
              <a:off x="7717536" y="695907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Hexagone 15">
              <a:extLst>
                <a:ext uri="{FF2B5EF4-FFF2-40B4-BE49-F238E27FC236}">
                  <a16:creationId xmlns:a16="http://schemas.microsoft.com/office/drawing/2014/main" id="{AA218D05-86FC-44FC-5145-E2C9D1B15784}"/>
                </a:ext>
              </a:extLst>
            </p:cNvPr>
            <p:cNvSpPr/>
            <p:nvPr/>
          </p:nvSpPr>
          <p:spPr>
            <a:xfrm>
              <a:off x="8712907" y="-29375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Hexagone 16">
              <a:extLst>
                <a:ext uri="{FF2B5EF4-FFF2-40B4-BE49-F238E27FC236}">
                  <a16:creationId xmlns:a16="http://schemas.microsoft.com/office/drawing/2014/main" id="{D1AD313A-1132-8A61-6B27-D1F0FFE480EC}"/>
                </a:ext>
              </a:extLst>
            </p:cNvPr>
            <p:cNvSpPr/>
            <p:nvPr/>
          </p:nvSpPr>
          <p:spPr>
            <a:xfrm>
              <a:off x="8712907" y="81290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76B9E8A-6108-29D4-26BB-773FB401A3A0}"/>
                </a:ext>
              </a:extLst>
            </p:cNvPr>
            <p:cNvSpPr/>
            <p:nvPr/>
          </p:nvSpPr>
          <p:spPr>
            <a:xfrm>
              <a:off x="8712907" y="191956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C2230718-0A5E-8270-F398-253B95F110F8}"/>
                </a:ext>
              </a:extLst>
            </p:cNvPr>
            <p:cNvSpPr/>
            <p:nvPr/>
          </p:nvSpPr>
          <p:spPr>
            <a:xfrm>
              <a:off x="8712907" y="302622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034C27A2-D585-07C6-F042-D5C51A2F4F2C}"/>
                </a:ext>
              </a:extLst>
            </p:cNvPr>
            <p:cNvSpPr/>
            <p:nvPr/>
          </p:nvSpPr>
          <p:spPr>
            <a:xfrm>
              <a:off x="8712907" y="413288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1CE07EDC-FEB3-9EC2-D6B6-DA80CDBD5326}"/>
                </a:ext>
              </a:extLst>
            </p:cNvPr>
            <p:cNvSpPr/>
            <p:nvPr/>
          </p:nvSpPr>
          <p:spPr>
            <a:xfrm>
              <a:off x="8712907" y="523953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FD1EB3C3-F0A6-C262-8170-A5524E6FA078}"/>
                </a:ext>
              </a:extLst>
            </p:cNvPr>
            <p:cNvSpPr/>
            <p:nvPr/>
          </p:nvSpPr>
          <p:spPr>
            <a:xfrm>
              <a:off x="8712907" y="634619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CE49E9C9-D65D-31E7-9ACA-F98B55CF76E0}"/>
                </a:ext>
              </a:extLst>
            </p:cNvPr>
            <p:cNvSpPr/>
            <p:nvPr/>
          </p:nvSpPr>
          <p:spPr>
            <a:xfrm>
              <a:off x="9708278" y="31913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63218F39-E843-9618-8ABD-01B2A7284468}"/>
                </a:ext>
              </a:extLst>
            </p:cNvPr>
            <p:cNvSpPr/>
            <p:nvPr/>
          </p:nvSpPr>
          <p:spPr>
            <a:xfrm>
              <a:off x="9708278" y="142578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ADDA6339-B4D4-EA89-86AE-B7B9710CC4C8}"/>
                </a:ext>
              </a:extLst>
            </p:cNvPr>
            <p:cNvSpPr/>
            <p:nvPr/>
          </p:nvSpPr>
          <p:spPr>
            <a:xfrm>
              <a:off x="9708278" y="253244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09BFCE0B-7E6E-D006-5FD8-65C254E6282B}"/>
                </a:ext>
              </a:extLst>
            </p:cNvPr>
            <p:cNvSpPr/>
            <p:nvPr/>
          </p:nvSpPr>
          <p:spPr>
            <a:xfrm>
              <a:off x="9708278" y="363910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79AAC9A0-5AB6-8C00-57BB-7AE3A5AA6B3B}"/>
                </a:ext>
              </a:extLst>
            </p:cNvPr>
            <p:cNvSpPr/>
            <p:nvPr/>
          </p:nvSpPr>
          <p:spPr>
            <a:xfrm>
              <a:off x="9708278" y="474576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A39653E8-B70A-577E-7A77-2D5754A6719F}"/>
                </a:ext>
              </a:extLst>
            </p:cNvPr>
            <p:cNvSpPr/>
            <p:nvPr/>
          </p:nvSpPr>
          <p:spPr>
            <a:xfrm>
              <a:off x="9708278" y="585242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17ABDE12-467C-2CD5-55AB-9808E2607F4D}"/>
                </a:ext>
              </a:extLst>
            </p:cNvPr>
            <p:cNvSpPr/>
            <p:nvPr/>
          </p:nvSpPr>
          <p:spPr>
            <a:xfrm>
              <a:off x="9708278" y="695907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F9839EF-E57A-C778-04BA-09D861A43E73}"/>
                </a:ext>
              </a:extLst>
            </p:cNvPr>
            <p:cNvSpPr/>
            <p:nvPr/>
          </p:nvSpPr>
          <p:spPr>
            <a:xfrm>
              <a:off x="10703649" y="-29375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6E796D07-83D6-0AAF-6F47-25B1EE150A4C}"/>
                </a:ext>
              </a:extLst>
            </p:cNvPr>
            <p:cNvSpPr/>
            <p:nvPr/>
          </p:nvSpPr>
          <p:spPr>
            <a:xfrm>
              <a:off x="10703649" y="81290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84D27F4A-7F57-2E2F-1723-1C593A26686D}"/>
                </a:ext>
              </a:extLst>
            </p:cNvPr>
            <p:cNvSpPr/>
            <p:nvPr/>
          </p:nvSpPr>
          <p:spPr>
            <a:xfrm>
              <a:off x="10703649" y="191956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1869922D-CB42-B403-5263-3F52BA01294D}"/>
                </a:ext>
              </a:extLst>
            </p:cNvPr>
            <p:cNvSpPr/>
            <p:nvPr/>
          </p:nvSpPr>
          <p:spPr>
            <a:xfrm>
              <a:off x="10703649" y="302622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276A9C11-9896-9DAC-72DD-52469E753BFA}"/>
                </a:ext>
              </a:extLst>
            </p:cNvPr>
            <p:cNvSpPr/>
            <p:nvPr/>
          </p:nvSpPr>
          <p:spPr>
            <a:xfrm>
              <a:off x="10703649" y="413288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A45501AE-E941-BFFE-C761-2E5BEF994BD9}"/>
                </a:ext>
              </a:extLst>
            </p:cNvPr>
            <p:cNvSpPr/>
            <p:nvPr/>
          </p:nvSpPr>
          <p:spPr>
            <a:xfrm>
              <a:off x="10703649" y="523953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A9D32668-F4BE-6888-F9E7-2484B38F507D}"/>
                </a:ext>
              </a:extLst>
            </p:cNvPr>
            <p:cNvSpPr/>
            <p:nvPr/>
          </p:nvSpPr>
          <p:spPr>
            <a:xfrm>
              <a:off x="10703649" y="634619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Hexagone 36">
              <a:extLst>
                <a:ext uri="{FF2B5EF4-FFF2-40B4-BE49-F238E27FC236}">
                  <a16:creationId xmlns:a16="http://schemas.microsoft.com/office/drawing/2014/main" id="{C0A1A2A1-9308-C018-E380-7F3FD6B1C15A}"/>
                </a:ext>
              </a:extLst>
            </p:cNvPr>
            <p:cNvSpPr/>
            <p:nvPr/>
          </p:nvSpPr>
          <p:spPr>
            <a:xfrm>
              <a:off x="11699020" y="31913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Hexagone 37">
              <a:extLst>
                <a:ext uri="{FF2B5EF4-FFF2-40B4-BE49-F238E27FC236}">
                  <a16:creationId xmlns:a16="http://schemas.microsoft.com/office/drawing/2014/main" id="{5C375F1A-3A1B-106A-333E-3F4FAD799350}"/>
                </a:ext>
              </a:extLst>
            </p:cNvPr>
            <p:cNvSpPr/>
            <p:nvPr/>
          </p:nvSpPr>
          <p:spPr>
            <a:xfrm>
              <a:off x="11699020" y="142578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Hexagone 38">
              <a:extLst>
                <a:ext uri="{FF2B5EF4-FFF2-40B4-BE49-F238E27FC236}">
                  <a16:creationId xmlns:a16="http://schemas.microsoft.com/office/drawing/2014/main" id="{5926ACF2-EE10-F6D7-82FD-06CD3E0C7442}"/>
                </a:ext>
              </a:extLst>
            </p:cNvPr>
            <p:cNvSpPr/>
            <p:nvPr/>
          </p:nvSpPr>
          <p:spPr>
            <a:xfrm>
              <a:off x="11699020" y="253244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Hexagone 39">
              <a:extLst>
                <a:ext uri="{FF2B5EF4-FFF2-40B4-BE49-F238E27FC236}">
                  <a16:creationId xmlns:a16="http://schemas.microsoft.com/office/drawing/2014/main" id="{B6520B32-D73D-528D-92B3-BBB332CB77A6}"/>
                </a:ext>
              </a:extLst>
            </p:cNvPr>
            <p:cNvSpPr/>
            <p:nvPr/>
          </p:nvSpPr>
          <p:spPr>
            <a:xfrm>
              <a:off x="11699020" y="363910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Hexagone 40">
              <a:extLst>
                <a:ext uri="{FF2B5EF4-FFF2-40B4-BE49-F238E27FC236}">
                  <a16:creationId xmlns:a16="http://schemas.microsoft.com/office/drawing/2014/main" id="{1E924818-7E66-5976-55E0-54D4991B7BA1}"/>
                </a:ext>
              </a:extLst>
            </p:cNvPr>
            <p:cNvSpPr/>
            <p:nvPr/>
          </p:nvSpPr>
          <p:spPr>
            <a:xfrm>
              <a:off x="11699020" y="474576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Hexagone 41">
              <a:extLst>
                <a:ext uri="{FF2B5EF4-FFF2-40B4-BE49-F238E27FC236}">
                  <a16:creationId xmlns:a16="http://schemas.microsoft.com/office/drawing/2014/main" id="{5444CF4A-96D3-1535-AF23-20AE63AA3FA6}"/>
                </a:ext>
              </a:extLst>
            </p:cNvPr>
            <p:cNvSpPr/>
            <p:nvPr/>
          </p:nvSpPr>
          <p:spPr>
            <a:xfrm>
              <a:off x="11699020" y="5852421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Hexagone 42">
              <a:extLst>
                <a:ext uri="{FF2B5EF4-FFF2-40B4-BE49-F238E27FC236}">
                  <a16:creationId xmlns:a16="http://schemas.microsoft.com/office/drawing/2014/main" id="{C60EA1E9-0FBA-1FA2-D683-5635A87B11EB}"/>
                </a:ext>
              </a:extLst>
            </p:cNvPr>
            <p:cNvSpPr/>
            <p:nvPr/>
          </p:nvSpPr>
          <p:spPr>
            <a:xfrm>
              <a:off x="11699020" y="6959079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Hexagone 43">
              <a:extLst>
                <a:ext uri="{FF2B5EF4-FFF2-40B4-BE49-F238E27FC236}">
                  <a16:creationId xmlns:a16="http://schemas.microsoft.com/office/drawing/2014/main" id="{1E898A01-F168-E0E9-E82E-041525BCA8B7}"/>
                </a:ext>
              </a:extLst>
            </p:cNvPr>
            <p:cNvSpPr/>
            <p:nvPr/>
          </p:nvSpPr>
          <p:spPr>
            <a:xfrm>
              <a:off x="5730197" y="249277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Hexagone 44">
              <a:extLst>
                <a:ext uri="{FF2B5EF4-FFF2-40B4-BE49-F238E27FC236}">
                  <a16:creationId xmlns:a16="http://schemas.microsoft.com/office/drawing/2014/main" id="{E210B75C-2A4C-82A1-1299-014B42AB3619}"/>
                </a:ext>
              </a:extLst>
            </p:cNvPr>
            <p:cNvSpPr/>
            <p:nvPr/>
          </p:nvSpPr>
          <p:spPr>
            <a:xfrm>
              <a:off x="5726794" y="5791026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Hexagone 45">
              <a:extLst>
                <a:ext uri="{FF2B5EF4-FFF2-40B4-BE49-F238E27FC236}">
                  <a16:creationId xmlns:a16="http://schemas.microsoft.com/office/drawing/2014/main" id="{C75A52AF-F3AE-9D3D-B79A-250C2DFC9D68}"/>
                </a:ext>
              </a:extLst>
            </p:cNvPr>
            <p:cNvSpPr/>
            <p:nvPr/>
          </p:nvSpPr>
          <p:spPr>
            <a:xfrm>
              <a:off x="5726794" y="470212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Hexagone 46">
              <a:extLst>
                <a:ext uri="{FF2B5EF4-FFF2-40B4-BE49-F238E27FC236}">
                  <a16:creationId xmlns:a16="http://schemas.microsoft.com/office/drawing/2014/main" id="{194B226A-0E1D-1159-1BC3-FF6978083F01}"/>
                </a:ext>
              </a:extLst>
            </p:cNvPr>
            <p:cNvSpPr/>
            <p:nvPr/>
          </p:nvSpPr>
          <p:spPr>
            <a:xfrm>
              <a:off x="9722540" y="-779527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Hexagone 47">
              <a:extLst>
                <a:ext uri="{FF2B5EF4-FFF2-40B4-BE49-F238E27FC236}">
                  <a16:creationId xmlns:a16="http://schemas.microsoft.com/office/drawing/2014/main" id="{03FA41F5-B70A-09EE-81C1-1E0FBD1D7FDC}"/>
                </a:ext>
              </a:extLst>
            </p:cNvPr>
            <p:cNvSpPr/>
            <p:nvPr/>
          </p:nvSpPr>
          <p:spPr>
            <a:xfrm>
              <a:off x="7750865" y="-75095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Hexagone 48">
              <a:extLst>
                <a:ext uri="{FF2B5EF4-FFF2-40B4-BE49-F238E27FC236}">
                  <a16:creationId xmlns:a16="http://schemas.microsoft.com/office/drawing/2014/main" id="{050F65E8-9949-0110-0135-A160F158F20D}"/>
                </a:ext>
              </a:extLst>
            </p:cNvPr>
            <p:cNvSpPr/>
            <p:nvPr/>
          </p:nvSpPr>
          <p:spPr>
            <a:xfrm>
              <a:off x="11713282" y="-75095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Hexagone 49">
              <a:extLst>
                <a:ext uri="{FF2B5EF4-FFF2-40B4-BE49-F238E27FC236}">
                  <a16:creationId xmlns:a16="http://schemas.microsoft.com/office/drawing/2014/main" id="{DE9E075C-F920-346E-0372-66986B2A603B}"/>
                </a:ext>
              </a:extLst>
            </p:cNvPr>
            <p:cNvSpPr/>
            <p:nvPr/>
          </p:nvSpPr>
          <p:spPr>
            <a:xfrm>
              <a:off x="4783819" y="5273622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Hexagone 50">
              <a:extLst>
                <a:ext uri="{FF2B5EF4-FFF2-40B4-BE49-F238E27FC236}">
                  <a16:creationId xmlns:a16="http://schemas.microsoft.com/office/drawing/2014/main" id="{C312C0B3-A11D-31B2-D31C-07F7A488885F}"/>
                </a:ext>
              </a:extLst>
            </p:cNvPr>
            <p:cNvSpPr/>
            <p:nvPr/>
          </p:nvSpPr>
          <p:spPr>
            <a:xfrm>
              <a:off x="4769532" y="6345184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Hexagone 51">
              <a:extLst>
                <a:ext uri="{FF2B5EF4-FFF2-40B4-BE49-F238E27FC236}">
                  <a16:creationId xmlns:a16="http://schemas.microsoft.com/office/drawing/2014/main" id="{DFF0C361-D1DD-CA9E-6161-D046ED994E37}"/>
                </a:ext>
              </a:extLst>
            </p:cNvPr>
            <p:cNvSpPr/>
            <p:nvPr/>
          </p:nvSpPr>
          <p:spPr>
            <a:xfrm>
              <a:off x="3814646" y="474576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Hexagone 52">
              <a:extLst>
                <a:ext uri="{FF2B5EF4-FFF2-40B4-BE49-F238E27FC236}">
                  <a16:creationId xmlns:a16="http://schemas.microsoft.com/office/drawing/2014/main" id="{32023626-B474-9174-F282-0A3E32DD5F09}"/>
                </a:ext>
              </a:extLst>
            </p:cNvPr>
            <p:cNvSpPr/>
            <p:nvPr/>
          </p:nvSpPr>
          <p:spPr>
            <a:xfrm>
              <a:off x="3828933" y="5831613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Hexagone 53">
              <a:extLst>
                <a:ext uri="{FF2B5EF4-FFF2-40B4-BE49-F238E27FC236}">
                  <a16:creationId xmlns:a16="http://schemas.microsoft.com/office/drawing/2014/main" id="{6A4AA0FA-609A-E5C6-0AB2-8FF47882DFA4}"/>
                </a:ext>
              </a:extLst>
            </p:cNvPr>
            <p:cNvSpPr/>
            <p:nvPr/>
          </p:nvSpPr>
          <p:spPr>
            <a:xfrm>
              <a:off x="381511" y="4641405"/>
              <a:ext cx="1115568" cy="98755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DBB09357-3C96-8319-D4DD-71E975694464}"/>
              </a:ext>
            </a:extLst>
          </p:cNvPr>
          <p:cNvSpPr txBox="1"/>
          <p:nvPr/>
        </p:nvSpPr>
        <p:spPr>
          <a:xfrm>
            <a:off x="0" y="447059"/>
            <a:ext cx="68151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 err="1">
                <a:latin typeface="Lilita One" panose="02000000000000000000" pitchFamily="2" charset="0"/>
              </a:rPr>
              <a:t>PingPulse</a:t>
            </a:r>
            <a:endParaRPr lang="fr-FR" sz="11500" dirty="0">
              <a:latin typeface="Lilita One" panose="02000000000000000000" pitchFamily="2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AD81020-B456-42E4-DE1E-6AF644142E2C}"/>
              </a:ext>
            </a:extLst>
          </p:cNvPr>
          <p:cNvSpPr txBox="1"/>
          <p:nvPr/>
        </p:nvSpPr>
        <p:spPr>
          <a:xfrm>
            <a:off x="372783" y="5628957"/>
            <a:ext cx="318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ilita One" panose="02000000000000000000" pitchFamily="2" charset="0"/>
              </a:rPr>
              <a:t>Yanis TAOUIL</a:t>
            </a:r>
          </a:p>
          <a:p>
            <a:r>
              <a:rPr lang="fr-FR" sz="3200" dirty="0">
                <a:latin typeface="Lilita One" panose="02000000000000000000" pitchFamily="2" charset="0"/>
              </a:rPr>
              <a:t>Louis BARTHEZ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28DEC1C-17F3-5234-CFEF-A1AD54490D8F}"/>
              </a:ext>
            </a:extLst>
          </p:cNvPr>
          <p:cNvSpPr txBox="1"/>
          <p:nvPr/>
        </p:nvSpPr>
        <p:spPr>
          <a:xfrm>
            <a:off x="1586108" y="2921200"/>
            <a:ext cx="3642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Lilita One" panose="02000000000000000000" pitchFamily="2" charset="0"/>
              </a:rPr>
              <a:t>“Joue même sans amis!!!”</a:t>
            </a:r>
          </a:p>
        </p:txBody>
      </p:sp>
    </p:spTree>
    <p:extLst>
      <p:ext uri="{BB962C8B-B14F-4D97-AF65-F5344CB8AC3E}">
        <p14:creationId xmlns:p14="http://schemas.microsoft.com/office/powerpoint/2010/main" val="2649941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07BB449-198E-BCAB-72B5-36217FA1AF33}"/>
              </a:ext>
            </a:extLst>
          </p:cNvPr>
          <p:cNvSpPr txBox="1"/>
          <p:nvPr/>
        </p:nvSpPr>
        <p:spPr>
          <a:xfrm>
            <a:off x="620146" y="229514"/>
            <a:ext cx="223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CD8B7C-B1D2-093E-7005-59C63799069A}"/>
              </a:ext>
            </a:extLst>
          </p:cNvPr>
          <p:cNvSpPr txBox="1"/>
          <p:nvPr/>
        </p:nvSpPr>
        <p:spPr>
          <a:xfrm>
            <a:off x="1225176" y="1874728"/>
            <a:ext cx="463859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80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pt-B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28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&lt;Servo.h&gt;</a:t>
            </a:r>
            <a:endParaRPr lang="pt-BR" sz="28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monServo;</a:t>
            </a:r>
          </a:p>
          <a:p>
            <a:pPr algn="l"/>
            <a:r>
              <a:rPr lang="pt-B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monServo2;</a:t>
            </a:r>
          </a:p>
          <a:p>
            <a:pPr algn="l"/>
            <a:r>
              <a:rPr lang="pt-B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monServo3;</a:t>
            </a:r>
          </a:p>
          <a:p>
            <a:pPr algn="l"/>
            <a:r>
              <a:rPr lang="pt-B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monServo4;</a:t>
            </a:r>
          </a:p>
          <a:p>
            <a:pPr algn="l"/>
            <a:r>
              <a:rPr lang="pt-B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monServo5;</a:t>
            </a:r>
          </a:p>
          <a:p>
            <a:pPr algn="l"/>
            <a:r>
              <a:rPr lang="pt-BR" sz="2800" b="0" i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bouton=</a:t>
            </a:r>
            <a:r>
              <a:rPr lang="pt-BR" sz="28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05808D1-215D-C7A5-987E-C725777570B5}"/>
              </a:ext>
            </a:extLst>
          </p:cNvPr>
          <p:cNvCxnSpPr/>
          <p:nvPr/>
        </p:nvCxnSpPr>
        <p:spPr>
          <a:xfrm>
            <a:off x="10498745" y="7560772"/>
            <a:ext cx="0" cy="493485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6752422-172E-F996-0B45-944AEC55E82F}"/>
              </a:ext>
            </a:extLst>
          </p:cNvPr>
          <p:cNvSpPr txBox="1"/>
          <p:nvPr/>
        </p:nvSpPr>
        <p:spPr>
          <a:xfrm>
            <a:off x="-7307474" y="209017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8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1 (en bas à droite)</a:t>
            </a:r>
            <a:endParaRPr lang="fr-FR" sz="28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8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28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28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28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8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8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8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8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28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1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AAEA5-E523-2D72-CB4A-15505DFA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DDECADD-13DC-750C-B4D1-CAF5539263D9}"/>
              </a:ext>
            </a:extLst>
          </p:cNvPr>
          <p:cNvSpPr txBox="1"/>
          <p:nvPr/>
        </p:nvSpPr>
        <p:spPr>
          <a:xfrm>
            <a:off x="620146" y="229514"/>
            <a:ext cx="223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BCE730-63DE-18BB-D3D9-5640B13DD85E}"/>
              </a:ext>
            </a:extLst>
          </p:cNvPr>
          <p:cNvSpPr txBox="1"/>
          <p:nvPr/>
        </p:nvSpPr>
        <p:spPr>
          <a:xfrm>
            <a:off x="7433129" y="335203"/>
            <a:ext cx="165462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&lt;Servo.h&gt;</a:t>
            </a:r>
            <a:endParaRPr lang="pt-B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monServo2;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monServo3;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monServo4;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monServo5;</a:t>
            </a:r>
          </a:p>
          <a:p>
            <a:pPr algn="l"/>
            <a:r>
              <a:rPr lang="pt-BR" sz="1050" b="0" i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bouton=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9C05236-99F9-6789-F05B-04E8F326F5CC}"/>
              </a:ext>
            </a:extLst>
          </p:cNvPr>
          <p:cNvCxnSpPr/>
          <p:nvPr/>
        </p:nvCxnSpPr>
        <p:spPr>
          <a:xfrm>
            <a:off x="7433129" y="869795"/>
            <a:ext cx="0" cy="493485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16DF9AF0-D9DD-C475-8C97-A15A8C5343F0}"/>
              </a:ext>
            </a:extLst>
          </p:cNvPr>
          <p:cNvSpPr txBox="1"/>
          <p:nvPr/>
        </p:nvSpPr>
        <p:spPr>
          <a:xfrm>
            <a:off x="892629" y="2229872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8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1 (en bas à droite)</a:t>
            </a:r>
            <a:endParaRPr lang="fr-FR" sz="28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8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28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28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28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8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8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8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8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8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8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8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28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F7873B-AF22-3EAB-CADE-5E181BF420A0}"/>
              </a:ext>
            </a:extLst>
          </p:cNvPr>
          <p:cNvSpPr txBox="1"/>
          <p:nvPr/>
        </p:nvSpPr>
        <p:spPr>
          <a:xfrm>
            <a:off x="-7703797" y="1214004"/>
            <a:ext cx="4698999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2 (en haut à droite)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400" dirty="0"/>
            </a:br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3 (en bas au milieu)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400" dirty="0"/>
            </a:br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4 (en haut au milieu)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position4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dirty="0"/>
            </a:br>
            <a:endParaRPr lang="fr-FR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546DB1-3159-DE9C-4718-30E28095636F}"/>
              </a:ext>
            </a:extLst>
          </p:cNvPr>
          <p:cNvSpPr txBox="1"/>
          <p:nvPr/>
        </p:nvSpPr>
        <p:spPr>
          <a:xfrm>
            <a:off x="-4020797" y="1214004"/>
            <a:ext cx="353060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5 (en bas à gauche)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position5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400" dirty="0"/>
            </a:br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6 (en bas à gauche)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position6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90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B2468-2E1C-580E-EB0D-3BE788811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1C2D9C7-C131-7A12-117B-9705FB556594}"/>
              </a:ext>
            </a:extLst>
          </p:cNvPr>
          <p:cNvSpPr txBox="1"/>
          <p:nvPr/>
        </p:nvSpPr>
        <p:spPr>
          <a:xfrm>
            <a:off x="620146" y="229514"/>
            <a:ext cx="223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FCFD13-EECF-6901-BC52-11A1C82117DD}"/>
              </a:ext>
            </a:extLst>
          </p:cNvPr>
          <p:cNvSpPr txBox="1"/>
          <p:nvPr/>
        </p:nvSpPr>
        <p:spPr>
          <a:xfrm>
            <a:off x="7360559" y="376478"/>
            <a:ext cx="165462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&lt;Servo.h&gt;</a:t>
            </a:r>
            <a:endParaRPr lang="pt-B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monServo2;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monServo3;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monServo4;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monServo5;</a:t>
            </a:r>
          </a:p>
          <a:p>
            <a:pPr algn="l"/>
            <a:r>
              <a:rPr lang="pt-BR" sz="1050" b="0" i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bouton=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0AF0BE8-E921-3704-A94F-557E52E9CF1F}"/>
              </a:ext>
            </a:extLst>
          </p:cNvPr>
          <p:cNvCxnSpPr/>
          <p:nvPr/>
        </p:nvCxnSpPr>
        <p:spPr>
          <a:xfrm>
            <a:off x="7353302" y="850745"/>
            <a:ext cx="0" cy="493485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54DA205B-7161-0E4E-90B3-EED9F484B803}"/>
              </a:ext>
            </a:extLst>
          </p:cNvPr>
          <p:cNvSpPr txBox="1"/>
          <p:nvPr/>
        </p:nvSpPr>
        <p:spPr>
          <a:xfrm>
            <a:off x="7360559" y="1676389"/>
            <a:ext cx="256177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1 (en bas à droite)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9CADB0-FBD3-244F-CF4C-5F2666E6C925}"/>
              </a:ext>
            </a:extLst>
          </p:cNvPr>
          <p:cNvSpPr txBox="1"/>
          <p:nvPr/>
        </p:nvSpPr>
        <p:spPr>
          <a:xfrm>
            <a:off x="139700" y="1291668"/>
            <a:ext cx="4698999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2 (en haut à droite)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400" dirty="0"/>
            </a:br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3 (en bas au milieu)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400" dirty="0"/>
            </a:br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4 (en haut au milieu)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position4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dirty="0"/>
            </a:br>
            <a:endParaRPr lang="fr-FR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59E6A34-F2B1-46AE-3840-F51B9D56B2F2}"/>
              </a:ext>
            </a:extLst>
          </p:cNvPr>
          <p:cNvSpPr txBox="1"/>
          <p:nvPr/>
        </p:nvSpPr>
        <p:spPr>
          <a:xfrm>
            <a:off x="3822700" y="1291668"/>
            <a:ext cx="353060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5 (en bas à gauche)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position5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400" dirty="0"/>
            </a:br>
            <a:r>
              <a:rPr lang="fr-FR" sz="140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6 (en bas à gauche)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position6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4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4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4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FC88E71-F547-B92F-7605-2DC472E87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500809" y="2038947"/>
            <a:ext cx="5705472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//tir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b="0" u="none" strike="noStrike" cap="none" normalizeH="0" baseline="0" dirty="0" err="1">
                <a:ln>
                  <a:noFill/>
                </a:ln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450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1050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writeMicroseconds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019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8DD6-8EEA-8C7F-7893-FD4113E2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9738CB7-6B77-BE6E-E1D2-F9B2369550E2}"/>
              </a:ext>
            </a:extLst>
          </p:cNvPr>
          <p:cNvSpPr txBox="1"/>
          <p:nvPr/>
        </p:nvSpPr>
        <p:spPr>
          <a:xfrm>
            <a:off x="620146" y="229514"/>
            <a:ext cx="223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639F0BF-9120-36CA-6A5A-5F3A972A4C59}"/>
              </a:ext>
            </a:extLst>
          </p:cNvPr>
          <p:cNvSpPr txBox="1"/>
          <p:nvPr/>
        </p:nvSpPr>
        <p:spPr>
          <a:xfrm>
            <a:off x="7360559" y="376478"/>
            <a:ext cx="165462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&lt;Servo.h&gt;</a:t>
            </a:r>
            <a:endParaRPr lang="pt-B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monServo2;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monServo3;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monServo4;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monServo5;</a:t>
            </a:r>
          </a:p>
          <a:p>
            <a:pPr algn="l"/>
            <a:r>
              <a:rPr lang="pt-BR" sz="1050" b="0" i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bouton=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1B55ADA-4042-F997-2CFD-592A54B4BF75}"/>
              </a:ext>
            </a:extLst>
          </p:cNvPr>
          <p:cNvCxnSpPr/>
          <p:nvPr/>
        </p:nvCxnSpPr>
        <p:spPr>
          <a:xfrm>
            <a:off x="7353302" y="850745"/>
            <a:ext cx="0" cy="493485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568A570-3F3E-F5FE-862B-08B677A5829A}"/>
              </a:ext>
            </a:extLst>
          </p:cNvPr>
          <p:cNvSpPr txBox="1"/>
          <p:nvPr/>
        </p:nvSpPr>
        <p:spPr>
          <a:xfrm>
            <a:off x="7360559" y="1676389"/>
            <a:ext cx="256177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1 (en bas à droite)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15501A-DD94-94B3-AB64-1472A0CAB4E4}"/>
              </a:ext>
            </a:extLst>
          </p:cNvPr>
          <p:cNvSpPr txBox="1"/>
          <p:nvPr/>
        </p:nvSpPr>
        <p:spPr>
          <a:xfrm>
            <a:off x="7353302" y="2738218"/>
            <a:ext cx="2784475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2 (en haut à droite)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3 (en bas au milieu)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4 (en haut au milieu)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position4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97A7B23-2157-5F2A-89C9-413FE51258A7}"/>
              </a:ext>
            </a:extLst>
          </p:cNvPr>
          <p:cNvSpPr txBox="1"/>
          <p:nvPr/>
        </p:nvSpPr>
        <p:spPr>
          <a:xfrm>
            <a:off x="9766300" y="376478"/>
            <a:ext cx="252095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5 (en bas à gauche)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position5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6 (en bas à gauche)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position6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4A7A8FE-BB98-55D0-8F57-04F8E497A00C}"/>
              </a:ext>
            </a:extLst>
          </p:cNvPr>
          <p:cNvCxnSpPr>
            <a:cxnSpLocks/>
          </p:cNvCxnSpPr>
          <p:nvPr/>
        </p:nvCxnSpPr>
        <p:spPr>
          <a:xfrm>
            <a:off x="9922329" y="1057275"/>
            <a:ext cx="0" cy="443865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4">
            <a:extLst>
              <a:ext uri="{FF2B5EF4-FFF2-40B4-BE49-F238E27FC236}">
                <a16:creationId xmlns:a16="http://schemas.microsoft.com/office/drawing/2014/main" id="{9B1A4623-3337-E50C-6E02-F8AEF600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274" y="2053462"/>
            <a:ext cx="5705472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//tir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b="0" u="none" strike="noStrike" cap="none" normalizeH="0" baseline="0" dirty="0" err="1">
                <a:ln>
                  <a:noFill/>
                </a:ln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450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1050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writeMicroseconds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A823C8-2C7C-D3E9-1BED-904F8D5177B4}"/>
              </a:ext>
            </a:extLst>
          </p:cNvPr>
          <p:cNvSpPr txBox="1"/>
          <p:nvPr/>
        </p:nvSpPr>
        <p:spPr>
          <a:xfrm>
            <a:off x="-5451503" y="2191961"/>
            <a:ext cx="52286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20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20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bouton, INPUT_PULLUP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20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20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17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4336E-0A1B-B05E-176F-D0899625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4467DF6-3D30-60A3-7593-18F1DF9B7DBE}"/>
              </a:ext>
            </a:extLst>
          </p:cNvPr>
          <p:cNvSpPr txBox="1"/>
          <p:nvPr/>
        </p:nvSpPr>
        <p:spPr>
          <a:xfrm>
            <a:off x="620146" y="229514"/>
            <a:ext cx="223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79CFD24-90AE-A1A7-9B95-CE9623DD1A3C}"/>
              </a:ext>
            </a:extLst>
          </p:cNvPr>
          <p:cNvSpPr txBox="1"/>
          <p:nvPr/>
        </p:nvSpPr>
        <p:spPr>
          <a:xfrm>
            <a:off x="7360559" y="376478"/>
            <a:ext cx="165462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&lt;Servo.h&gt;</a:t>
            </a:r>
            <a:endParaRPr lang="pt-B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monServo2;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monServo3;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monServo4;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monServo5;</a:t>
            </a:r>
          </a:p>
          <a:p>
            <a:pPr algn="l"/>
            <a:r>
              <a:rPr lang="pt-BR" sz="1050" b="0" i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bouton=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A9F2A5F-C231-571C-7AC8-282DC29B1AD8}"/>
              </a:ext>
            </a:extLst>
          </p:cNvPr>
          <p:cNvCxnSpPr/>
          <p:nvPr/>
        </p:nvCxnSpPr>
        <p:spPr>
          <a:xfrm>
            <a:off x="7353302" y="850745"/>
            <a:ext cx="0" cy="493485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351DBC6-73EB-2879-CA35-71EDD0CDE31D}"/>
              </a:ext>
            </a:extLst>
          </p:cNvPr>
          <p:cNvSpPr txBox="1"/>
          <p:nvPr/>
        </p:nvSpPr>
        <p:spPr>
          <a:xfrm>
            <a:off x="7360559" y="1676389"/>
            <a:ext cx="256177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1 (en bas à droite)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DB18967-CA30-59F0-1F82-05F7D05D20A1}"/>
              </a:ext>
            </a:extLst>
          </p:cNvPr>
          <p:cNvSpPr txBox="1"/>
          <p:nvPr/>
        </p:nvSpPr>
        <p:spPr>
          <a:xfrm>
            <a:off x="7353302" y="2738218"/>
            <a:ext cx="2784475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2 (en haut à droite)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3 (en bas au milieu)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4 (en haut au milieu)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position4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188CC7F-3383-4414-83CA-4F4DD838F9F1}"/>
              </a:ext>
            </a:extLst>
          </p:cNvPr>
          <p:cNvSpPr txBox="1"/>
          <p:nvPr/>
        </p:nvSpPr>
        <p:spPr>
          <a:xfrm>
            <a:off x="9766300" y="376478"/>
            <a:ext cx="252095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5 (en bas à gauche)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position5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6 (en bas à gauche)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position6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D7BB768-1CC1-F890-2387-0A28606C5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9585" y="2652445"/>
            <a:ext cx="2262411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//tir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450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1050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writeMicroseconds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2C08A6-5157-BC4E-AEA9-2FE415F33931}"/>
              </a:ext>
            </a:extLst>
          </p:cNvPr>
          <p:cNvSpPr txBox="1"/>
          <p:nvPr/>
        </p:nvSpPr>
        <p:spPr>
          <a:xfrm>
            <a:off x="1297640" y="2257607"/>
            <a:ext cx="52286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20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20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bouton, INPUT_PULLUP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20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0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0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0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20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9DFD262-75BF-1428-5CA2-2CA963FFEBFA}"/>
              </a:ext>
            </a:extLst>
          </p:cNvPr>
          <p:cNvCxnSpPr>
            <a:cxnSpLocks/>
          </p:cNvCxnSpPr>
          <p:nvPr/>
        </p:nvCxnSpPr>
        <p:spPr>
          <a:xfrm>
            <a:off x="9922329" y="1057275"/>
            <a:ext cx="0" cy="443865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8DFBC6D-8DFD-A051-317F-C1FD02E24282}"/>
              </a:ext>
            </a:extLst>
          </p:cNvPr>
          <p:cNvSpPr txBox="1"/>
          <p:nvPr/>
        </p:nvSpPr>
        <p:spPr>
          <a:xfrm>
            <a:off x="-5030689" y="1454748"/>
            <a:ext cx="40734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6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6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etat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bouton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6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etat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60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etat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6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position6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position2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position4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6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6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81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D7314-97A9-EB20-2C17-5E72A219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F8AC874-B754-3F66-96A7-EAFE809B4589}"/>
              </a:ext>
            </a:extLst>
          </p:cNvPr>
          <p:cNvSpPr txBox="1"/>
          <p:nvPr/>
        </p:nvSpPr>
        <p:spPr>
          <a:xfrm>
            <a:off x="620146" y="229514"/>
            <a:ext cx="223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8C7AA0-C950-C30B-81B7-8F69EDB5B610}"/>
              </a:ext>
            </a:extLst>
          </p:cNvPr>
          <p:cNvSpPr txBox="1"/>
          <p:nvPr/>
        </p:nvSpPr>
        <p:spPr>
          <a:xfrm>
            <a:off x="7360559" y="376478"/>
            <a:ext cx="165462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&lt;Servo.h&gt;</a:t>
            </a:r>
            <a:endParaRPr lang="pt-B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monServo2;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monServo3;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monServo4;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monServo5;</a:t>
            </a:r>
          </a:p>
          <a:p>
            <a:pPr algn="l"/>
            <a:r>
              <a:rPr lang="pt-BR" sz="1050" b="0" i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bouton=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B3239261-CAFA-5E33-9012-FEC23902BBAB}"/>
              </a:ext>
            </a:extLst>
          </p:cNvPr>
          <p:cNvCxnSpPr/>
          <p:nvPr/>
        </p:nvCxnSpPr>
        <p:spPr>
          <a:xfrm>
            <a:off x="7353302" y="850745"/>
            <a:ext cx="0" cy="493485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06A3555A-BC7F-FCF5-6539-0BCC60695E64}"/>
              </a:ext>
            </a:extLst>
          </p:cNvPr>
          <p:cNvSpPr txBox="1"/>
          <p:nvPr/>
        </p:nvSpPr>
        <p:spPr>
          <a:xfrm>
            <a:off x="7360559" y="1676389"/>
            <a:ext cx="256177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1 (en bas à droite)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0DB1EF-AFDA-71DE-8E8C-DF30C3F91C2F}"/>
              </a:ext>
            </a:extLst>
          </p:cNvPr>
          <p:cNvSpPr txBox="1"/>
          <p:nvPr/>
        </p:nvSpPr>
        <p:spPr>
          <a:xfrm>
            <a:off x="7353302" y="2738218"/>
            <a:ext cx="2784475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2 (en haut à droite)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3 (en bas au milieu)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4 (en haut au milieu)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position4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502FEF3-88B1-72B6-BF46-A498ECAF36AC}"/>
              </a:ext>
            </a:extLst>
          </p:cNvPr>
          <p:cNvSpPr txBox="1"/>
          <p:nvPr/>
        </p:nvSpPr>
        <p:spPr>
          <a:xfrm>
            <a:off x="9766300" y="376478"/>
            <a:ext cx="252095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5 (en bas à gauche)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position5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6 (en bas à gauche)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position6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C5C4523-10FE-8C81-42A1-667BD1FDA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9585" y="2652445"/>
            <a:ext cx="2262411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//tir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450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1050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writeMicroseconds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DFE4FA-ED98-FD49-4CF7-E33CDC4D3A4D}"/>
              </a:ext>
            </a:extLst>
          </p:cNvPr>
          <p:cNvSpPr txBox="1"/>
          <p:nvPr/>
        </p:nvSpPr>
        <p:spPr>
          <a:xfrm>
            <a:off x="9915073" y="4683770"/>
            <a:ext cx="237217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bouton, INPUT_PULLUP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CCCF226-31B2-1516-5E7F-5060EEFE2D52}"/>
              </a:ext>
            </a:extLst>
          </p:cNvPr>
          <p:cNvCxnSpPr>
            <a:cxnSpLocks/>
          </p:cNvCxnSpPr>
          <p:nvPr/>
        </p:nvCxnSpPr>
        <p:spPr>
          <a:xfrm>
            <a:off x="9922329" y="1057275"/>
            <a:ext cx="0" cy="443865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CCBEB1E-56BA-9E83-7EB4-B5F720418521}"/>
              </a:ext>
            </a:extLst>
          </p:cNvPr>
          <p:cNvSpPr txBox="1"/>
          <p:nvPr/>
        </p:nvSpPr>
        <p:spPr>
          <a:xfrm>
            <a:off x="1546312" y="1472932"/>
            <a:ext cx="40734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6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60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etat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bouton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6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etat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60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etat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6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position6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position2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position4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60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60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6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60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60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BFB855-5BE5-DEC6-68AF-D48EA896905C}"/>
              </a:ext>
            </a:extLst>
          </p:cNvPr>
          <p:cNvSpPr txBox="1"/>
          <p:nvPr/>
        </p:nvSpPr>
        <p:spPr>
          <a:xfrm>
            <a:off x="-4023540" y="1676389"/>
            <a:ext cx="30080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positional() {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n3;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n2;</a:t>
            </a:r>
          </a:p>
          <a:p>
            <a:pPr algn="l"/>
            <a:br>
              <a:rPr lang="pt-BR" dirty="0"/>
            </a:b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n=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n2=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n3=</a:t>
            </a:r>
            <a:r>
              <a:rPr lang="pt-BR" b="0" i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-n2;</a:t>
            </a:r>
          </a:p>
          <a:p>
            <a:pPr algn="l"/>
            <a:br>
              <a:rPr lang="pt-BR" dirty="0"/>
            </a:b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monServo.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monServo3.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(n3);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monServo2.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(n2);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34327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0C2DA-077B-B54C-020E-D5770E292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EC51FEA-CD95-C225-7C7A-405845215843}"/>
              </a:ext>
            </a:extLst>
          </p:cNvPr>
          <p:cNvSpPr txBox="1"/>
          <p:nvPr/>
        </p:nvSpPr>
        <p:spPr>
          <a:xfrm>
            <a:off x="620146" y="229514"/>
            <a:ext cx="223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0F68CF0-9135-3811-9E2C-FC3F49726862}"/>
              </a:ext>
            </a:extLst>
          </p:cNvPr>
          <p:cNvSpPr txBox="1"/>
          <p:nvPr/>
        </p:nvSpPr>
        <p:spPr>
          <a:xfrm>
            <a:off x="4733474" y="492592"/>
            <a:ext cx="165462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05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&lt;Servo.h&gt;</a:t>
            </a:r>
            <a:endParaRPr lang="pt-B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monServo2;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monServo3;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monServo4;</a:t>
            </a:r>
          </a:p>
          <a:p>
            <a:pPr algn="l"/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monServo5;</a:t>
            </a:r>
          </a:p>
          <a:p>
            <a:pPr algn="l"/>
            <a:r>
              <a:rPr lang="pt-BR" sz="1050" b="0" i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bouton=</a:t>
            </a:r>
            <a:r>
              <a:rPr lang="pt-B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B91638F-6FC5-3B49-C21B-F24FA94F6A57}"/>
              </a:ext>
            </a:extLst>
          </p:cNvPr>
          <p:cNvCxnSpPr/>
          <p:nvPr/>
        </p:nvCxnSpPr>
        <p:spPr>
          <a:xfrm>
            <a:off x="4726217" y="966859"/>
            <a:ext cx="0" cy="493485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C181A5B-E707-8FFC-9D86-2C5EBFEF63E3}"/>
              </a:ext>
            </a:extLst>
          </p:cNvPr>
          <p:cNvSpPr txBox="1"/>
          <p:nvPr/>
        </p:nvSpPr>
        <p:spPr>
          <a:xfrm>
            <a:off x="4733474" y="1792503"/>
            <a:ext cx="256177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1 (en bas à droite)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AEBD0D-4667-1AFC-0BC3-65358C18C6C3}"/>
              </a:ext>
            </a:extLst>
          </p:cNvPr>
          <p:cNvSpPr txBox="1"/>
          <p:nvPr/>
        </p:nvSpPr>
        <p:spPr>
          <a:xfrm>
            <a:off x="4726217" y="2854332"/>
            <a:ext cx="2784475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//position 2 (en haut à droite)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3 (en bas au milieu)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4 (en haut au milieu)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position4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EBB3C0A-A582-EE55-A54F-D7F8CF447E1E}"/>
              </a:ext>
            </a:extLst>
          </p:cNvPr>
          <p:cNvSpPr txBox="1"/>
          <p:nvPr/>
        </p:nvSpPr>
        <p:spPr>
          <a:xfrm>
            <a:off x="7139215" y="492592"/>
            <a:ext cx="252095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5 (en bas à gauche)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position5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fr-FR" sz="1050" dirty="0"/>
            </a:br>
            <a:r>
              <a:rPr lang="fr-FR" sz="1050" b="0" i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//position 6 (en bas à gauche)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position6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EE462F4-BAA3-EE37-B74E-F4227FE79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0" y="2768559"/>
            <a:ext cx="2262411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//tir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450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1050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writeMicroseconds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fr-FR" altLang="fr-FR" sz="1050" b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sz="105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AE703E-B848-80C1-51F0-A38AAB47F33D}"/>
              </a:ext>
            </a:extLst>
          </p:cNvPr>
          <p:cNvSpPr txBox="1"/>
          <p:nvPr/>
        </p:nvSpPr>
        <p:spPr>
          <a:xfrm>
            <a:off x="7287988" y="4799884"/>
            <a:ext cx="237217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monServo2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monServo3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monServo4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monServo5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bouton, INPUT_PULLUP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20405CB-4C7D-B1EE-2278-7D57BE2544D2}"/>
              </a:ext>
            </a:extLst>
          </p:cNvPr>
          <p:cNvCxnSpPr>
            <a:cxnSpLocks/>
          </p:cNvCxnSpPr>
          <p:nvPr/>
        </p:nvCxnSpPr>
        <p:spPr>
          <a:xfrm>
            <a:off x="7295244" y="1173389"/>
            <a:ext cx="0" cy="443865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4541D70-ADA9-2D97-7963-6A52ED58DFA5}"/>
              </a:ext>
            </a:extLst>
          </p:cNvPr>
          <p:cNvSpPr txBox="1"/>
          <p:nvPr/>
        </p:nvSpPr>
        <p:spPr>
          <a:xfrm>
            <a:off x="9708241" y="492592"/>
            <a:ext cx="2643415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etat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bouton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etat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etat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position6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position2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position4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position1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tir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fr-FR" sz="1050" b="0" i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i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050" b="0" i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fr-FR" sz="1050" b="0" i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50" b="0" i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6B63AB8-48BD-C6A0-1414-DFAABE2F5AD2}"/>
              </a:ext>
            </a:extLst>
          </p:cNvPr>
          <p:cNvCxnSpPr>
            <a:cxnSpLocks/>
          </p:cNvCxnSpPr>
          <p:nvPr/>
        </p:nvCxnSpPr>
        <p:spPr>
          <a:xfrm>
            <a:off x="9721583" y="1245177"/>
            <a:ext cx="0" cy="443865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BB5D8A6-A8CC-AA95-B8ED-40E4BF2FB485}"/>
              </a:ext>
            </a:extLst>
          </p:cNvPr>
          <p:cNvSpPr txBox="1"/>
          <p:nvPr/>
        </p:nvSpPr>
        <p:spPr>
          <a:xfrm>
            <a:off x="864513" y="1809626"/>
            <a:ext cx="30080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positional() {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n3;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n2;</a:t>
            </a:r>
          </a:p>
          <a:p>
            <a:pPr algn="l"/>
            <a:br>
              <a:rPr lang="pt-BR" dirty="0"/>
            </a:b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n=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n2=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n3=</a:t>
            </a:r>
            <a:r>
              <a:rPr lang="pt-BR" b="0" i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-n2;</a:t>
            </a:r>
          </a:p>
          <a:p>
            <a:pPr algn="l"/>
            <a:br>
              <a:rPr lang="pt-BR" dirty="0"/>
            </a:b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monServo.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monServo3.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(n3);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monServo2.</a:t>
            </a:r>
            <a:r>
              <a:rPr lang="pt-BR" b="0" i="0" dirty="0">
                <a:solidFill>
                  <a:srgbClr val="E9736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(n2);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41972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D6A7ED-19AD-9213-060C-ECCEC5F884A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PREMICES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D4F22C-40DD-5A32-4007-1C3FD2BD23F0}"/>
              </a:ext>
            </a:extLst>
          </p:cNvPr>
          <p:cNvSpPr/>
          <p:nvPr/>
        </p:nvSpPr>
        <p:spPr>
          <a:xfrm>
            <a:off x="4309872" y="1353313"/>
            <a:ext cx="3572256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EF7B06F-8617-4351-5FE8-66BE86EF56BA}"/>
              </a:ext>
            </a:extLst>
          </p:cNvPr>
          <p:cNvSpPr/>
          <p:nvPr/>
        </p:nvSpPr>
        <p:spPr>
          <a:xfrm>
            <a:off x="420624" y="1353312"/>
            <a:ext cx="3572256" cy="5175504"/>
          </a:xfrm>
          <a:prstGeom prst="roundRect">
            <a:avLst/>
          </a:prstGeom>
          <a:blipFill>
            <a:blip r:embed="rId3"/>
            <a:stretch>
              <a:fillRect t="10699" b="1069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408B316-61DF-9AFD-AC10-2F52A93FBB2E}"/>
              </a:ext>
            </a:extLst>
          </p:cNvPr>
          <p:cNvSpPr/>
          <p:nvPr/>
        </p:nvSpPr>
        <p:spPr>
          <a:xfrm>
            <a:off x="8199120" y="1353312"/>
            <a:ext cx="3572256" cy="5175504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3ACA0A-2AA5-3D7A-F069-56E5C08F6E83}"/>
              </a:ext>
            </a:extLst>
          </p:cNvPr>
          <p:cNvSpPr txBox="1"/>
          <p:nvPr/>
        </p:nvSpPr>
        <p:spPr>
          <a:xfrm>
            <a:off x="945930" y="7423464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et verticaux</a:t>
            </a:r>
          </a:p>
          <a:p>
            <a:r>
              <a:rPr lang="fr-FR" dirty="0"/>
              <a:t>-Plus de précision</a:t>
            </a:r>
          </a:p>
          <a:p>
            <a:r>
              <a:rPr lang="fr-FR" dirty="0"/>
              <a:t>-Plus difficile à construire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CC8334-5C71-0062-F0D2-E01FE1FBDA00}"/>
              </a:ext>
            </a:extLst>
          </p:cNvPr>
          <p:cNvSpPr txBox="1"/>
          <p:nvPr/>
        </p:nvSpPr>
        <p:spPr>
          <a:xfrm>
            <a:off x="7492194" y="7423464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seulement</a:t>
            </a:r>
          </a:p>
          <a:p>
            <a:r>
              <a:rPr lang="fr-FR" dirty="0"/>
              <a:t>-Moins de précision</a:t>
            </a:r>
          </a:p>
          <a:p>
            <a:r>
              <a:rPr lang="fr-FR" dirty="0"/>
              <a:t>-Plus facile à construire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51DCDF-EDC8-B9AB-7FBA-9059F5D23BF6}"/>
              </a:ext>
            </a:extLst>
          </p:cNvPr>
          <p:cNvSpPr txBox="1"/>
          <p:nvPr/>
        </p:nvSpPr>
        <p:spPr>
          <a:xfrm>
            <a:off x="1579072" y="-1016711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1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2C0089F-73D3-F27C-A648-22DC639A0434}"/>
              </a:ext>
            </a:extLst>
          </p:cNvPr>
          <p:cNvSpPr txBox="1"/>
          <p:nvPr/>
        </p:nvSpPr>
        <p:spPr>
          <a:xfrm>
            <a:off x="8533560" y="-1016712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2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862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D6A7ED-19AD-9213-060C-ECCEC5F884A7}"/>
              </a:ext>
            </a:extLst>
          </p:cNvPr>
          <p:cNvSpPr txBox="1"/>
          <p:nvPr/>
        </p:nvSpPr>
        <p:spPr>
          <a:xfrm>
            <a:off x="0" y="-134100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PREMICES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D4F22C-40DD-5A32-4007-1C3FD2BD23F0}"/>
              </a:ext>
            </a:extLst>
          </p:cNvPr>
          <p:cNvSpPr/>
          <p:nvPr/>
        </p:nvSpPr>
        <p:spPr>
          <a:xfrm>
            <a:off x="4309872" y="8035467"/>
            <a:ext cx="3572256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EF7B06F-8617-4351-5FE8-66BE86EF56BA}"/>
              </a:ext>
            </a:extLst>
          </p:cNvPr>
          <p:cNvSpPr/>
          <p:nvPr/>
        </p:nvSpPr>
        <p:spPr>
          <a:xfrm>
            <a:off x="1244634" y="923330"/>
            <a:ext cx="2748245" cy="3565530"/>
          </a:xfrm>
          <a:prstGeom prst="roundRect">
            <a:avLst/>
          </a:prstGeom>
          <a:blipFill>
            <a:blip r:embed="rId3"/>
            <a:stretch>
              <a:fillRect t="10699" b="1069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408B316-61DF-9AFD-AC10-2F52A93FBB2E}"/>
              </a:ext>
            </a:extLst>
          </p:cNvPr>
          <p:cNvSpPr/>
          <p:nvPr/>
        </p:nvSpPr>
        <p:spPr>
          <a:xfrm>
            <a:off x="8199121" y="923329"/>
            <a:ext cx="2748245" cy="35655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152B9E-032B-92D7-F3E0-F00E53AA3BAE}"/>
              </a:ext>
            </a:extLst>
          </p:cNvPr>
          <p:cNvSpPr txBox="1"/>
          <p:nvPr/>
        </p:nvSpPr>
        <p:spPr>
          <a:xfrm>
            <a:off x="1768258" y="220718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1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633533D-A245-6B89-D331-799E2683B62B}"/>
              </a:ext>
            </a:extLst>
          </p:cNvPr>
          <p:cNvSpPr txBox="1"/>
          <p:nvPr/>
        </p:nvSpPr>
        <p:spPr>
          <a:xfrm>
            <a:off x="8722746" y="220717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F1FCF8-84AD-9D30-04F4-BCB417F4EBFF}"/>
              </a:ext>
            </a:extLst>
          </p:cNvPr>
          <p:cNvSpPr txBox="1"/>
          <p:nvPr/>
        </p:nvSpPr>
        <p:spPr>
          <a:xfrm>
            <a:off x="1040523" y="5011340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et verticaux</a:t>
            </a:r>
          </a:p>
          <a:p>
            <a:r>
              <a:rPr lang="fr-FR" dirty="0"/>
              <a:t>-Plus de précision</a:t>
            </a:r>
          </a:p>
          <a:p>
            <a:r>
              <a:rPr lang="fr-FR" dirty="0"/>
              <a:t>-Plus difficile à construire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6238ADB-52F8-2EB0-9EC2-849A3397C2B2}"/>
              </a:ext>
            </a:extLst>
          </p:cNvPr>
          <p:cNvSpPr txBox="1"/>
          <p:nvPr/>
        </p:nvSpPr>
        <p:spPr>
          <a:xfrm>
            <a:off x="7586787" y="5011340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seulement</a:t>
            </a:r>
          </a:p>
          <a:p>
            <a:r>
              <a:rPr lang="fr-FR" dirty="0"/>
              <a:t>-Moins de précision</a:t>
            </a:r>
          </a:p>
          <a:p>
            <a:r>
              <a:rPr lang="fr-FR" dirty="0"/>
              <a:t>-Plus facile à construire</a:t>
            </a:r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159FE379-C005-9BD6-D4A9-AD12F2A0E8D0}"/>
              </a:ext>
            </a:extLst>
          </p:cNvPr>
          <p:cNvSpPr/>
          <p:nvPr/>
        </p:nvSpPr>
        <p:spPr>
          <a:xfrm>
            <a:off x="5013434" y="7366371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DB2F154-F77C-2A10-6ABD-EAD014CAAC68}"/>
              </a:ext>
            </a:extLst>
          </p:cNvPr>
          <p:cNvSpPr/>
          <p:nvPr/>
        </p:nvSpPr>
        <p:spPr>
          <a:xfrm>
            <a:off x="13349216" y="923329"/>
            <a:ext cx="3122580" cy="422745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528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D6A7ED-19AD-9213-060C-ECCEC5F884A7}"/>
              </a:ext>
            </a:extLst>
          </p:cNvPr>
          <p:cNvSpPr txBox="1"/>
          <p:nvPr/>
        </p:nvSpPr>
        <p:spPr>
          <a:xfrm>
            <a:off x="0" y="-134100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PREMICES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D4F22C-40DD-5A32-4007-1C3FD2BD23F0}"/>
              </a:ext>
            </a:extLst>
          </p:cNvPr>
          <p:cNvSpPr/>
          <p:nvPr/>
        </p:nvSpPr>
        <p:spPr>
          <a:xfrm>
            <a:off x="4309872" y="8035467"/>
            <a:ext cx="3572256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EF7B06F-8617-4351-5FE8-66BE86EF56BA}"/>
              </a:ext>
            </a:extLst>
          </p:cNvPr>
          <p:cNvSpPr/>
          <p:nvPr/>
        </p:nvSpPr>
        <p:spPr>
          <a:xfrm>
            <a:off x="251406" y="1720886"/>
            <a:ext cx="3217848" cy="4213784"/>
          </a:xfrm>
          <a:prstGeom prst="roundRect">
            <a:avLst/>
          </a:prstGeom>
          <a:blipFill>
            <a:blip r:embed="rId3"/>
            <a:stretch>
              <a:fillRect t="10699" b="1069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408B316-61DF-9AFD-AC10-2F52A93FBB2E}"/>
              </a:ext>
            </a:extLst>
          </p:cNvPr>
          <p:cNvSpPr/>
          <p:nvPr/>
        </p:nvSpPr>
        <p:spPr>
          <a:xfrm>
            <a:off x="12597701" y="1151499"/>
            <a:ext cx="2748245" cy="356553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152B9E-032B-92D7-F3E0-F00E53AA3BAE}"/>
              </a:ext>
            </a:extLst>
          </p:cNvPr>
          <p:cNvSpPr txBox="1"/>
          <p:nvPr/>
        </p:nvSpPr>
        <p:spPr>
          <a:xfrm>
            <a:off x="1009832" y="582113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1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633533D-A245-6B89-D331-799E2683B62B}"/>
              </a:ext>
            </a:extLst>
          </p:cNvPr>
          <p:cNvSpPr txBox="1"/>
          <p:nvPr/>
        </p:nvSpPr>
        <p:spPr>
          <a:xfrm>
            <a:off x="13010967" y="353942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F1FCF8-84AD-9D30-04F4-BCB417F4EBFF}"/>
              </a:ext>
            </a:extLst>
          </p:cNvPr>
          <p:cNvSpPr txBox="1"/>
          <p:nvPr/>
        </p:nvSpPr>
        <p:spPr>
          <a:xfrm>
            <a:off x="-4367049" y="5025011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et verticaux</a:t>
            </a:r>
          </a:p>
          <a:p>
            <a:r>
              <a:rPr lang="fr-FR" dirty="0"/>
              <a:t>-Plus de précision</a:t>
            </a:r>
          </a:p>
          <a:p>
            <a:r>
              <a:rPr lang="fr-FR" dirty="0"/>
              <a:t>-Plus difficile à construire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6238ADB-52F8-2EB0-9EC2-849A3397C2B2}"/>
              </a:ext>
            </a:extLst>
          </p:cNvPr>
          <p:cNvSpPr txBox="1"/>
          <p:nvPr/>
        </p:nvSpPr>
        <p:spPr>
          <a:xfrm>
            <a:off x="12458332" y="5011340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seulement</a:t>
            </a:r>
          </a:p>
          <a:p>
            <a:r>
              <a:rPr lang="fr-FR" dirty="0"/>
              <a:t>-Moins de précision</a:t>
            </a:r>
          </a:p>
          <a:p>
            <a:r>
              <a:rPr lang="fr-FR" dirty="0"/>
              <a:t>-Plus facile à construire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8BFF9FF0-2BC1-A1C6-543E-4C317A94C65A}"/>
              </a:ext>
            </a:extLst>
          </p:cNvPr>
          <p:cNvSpPr/>
          <p:nvPr/>
        </p:nvSpPr>
        <p:spPr>
          <a:xfrm>
            <a:off x="4141669" y="2906851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4FBA9-98A8-4CFA-BA1D-994552ACA935}"/>
              </a:ext>
            </a:extLst>
          </p:cNvPr>
          <p:cNvSpPr/>
          <p:nvPr/>
        </p:nvSpPr>
        <p:spPr>
          <a:xfrm>
            <a:off x="8577326" y="1720886"/>
            <a:ext cx="3122580" cy="422745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7914694-BB22-6CE0-EC05-3F88F9CF44B5}"/>
              </a:ext>
            </a:extLst>
          </p:cNvPr>
          <p:cNvCxnSpPr>
            <a:cxnSpLocks/>
          </p:cNvCxnSpPr>
          <p:nvPr/>
        </p:nvCxnSpPr>
        <p:spPr>
          <a:xfrm flipH="1">
            <a:off x="7942305" y="3827778"/>
            <a:ext cx="1523667" cy="569646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E60E679-942B-461C-D89C-749FAF74C30D}"/>
              </a:ext>
            </a:extLst>
          </p:cNvPr>
          <p:cNvSpPr txBox="1"/>
          <p:nvPr/>
        </p:nvSpPr>
        <p:spPr>
          <a:xfrm>
            <a:off x="6906721" y="4033557"/>
            <a:ext cx="124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Support en bois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05FF9CC-3410-A307-E082-7AF06DBDC0CC}"/>
              </a:ext>
            </a:extLst>
          </p:cNvPr>
          <p:cNvCxnSpPr>
            <a:cxnSpLocks/>
          </p:cNvCxnSpPr>
          <p:nvPr/>
        </p:nvCxnSpPr>
        <p:spPr>
          <a:xfrm flipH="1">
            <a:off x="7942305" y="3603359"/>
            <a:ext cx="1433515" cy="15730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B11BD85-F8DB-9273-E2BB-10C12D8EF922}"/>
              </a:ext>
            </a:extLst>
          </p:cNvPr>
          <p:cNvSpPr txBox="1"/>
          <p:nvPr/>
        </p:nvSpPr>
        <p:spPr>
          <a:xfrm>
            <a:off x="6804466" y="3568775"/>
            <a:ext cx="12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charnière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B791B68-59FF-0262-65B1-D704D7FE1175}"/>
              </a:ext>
            </a:extLst>
          </p:cNvPr>
          <p:cNvCxnSpPr>
            <a:cxnSpLocks/>
          </p:cNvCxnSpPr>
          <p:nvPr/>
        </p:nvCxnSpPr>
        <p:spPr>
          <a:xfrm flipH="1">
            <a:off x="8128429" y="3827778"/>
            <a:ext cx="2294044" cy="121418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481F78DE-51A9-D0B2-E4EC-D87AFAE9A67C}"/>
              </a:ext>
            </a:extLst>
          </p:cNvPr>
          <p:cNvSpPr txBox="1"/>
          <p:nvPr/>
        </p:nvSpPr>
        <p:spPr>
          <a:xfrm>
            <a:off x="6551771" y="4688174"/>
            <a:ext cx="172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Servomoteur +</a:t>
            </a:r>
          </a:p>
          <a:p>
            <a:r>
              <a:rPr lang="fr-FR" dirty="0"/>
              <a:t>crémaillère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16DFA9B-8202-8B04-7760-4CF5637603C1}"/>
              </a:ext>
            </a:extLst>
          </p:cNvPr>
          <p:cNvCxnSpPr>
            <a:cxnSpLocks/>
          </p:cNvCxnSpPr>
          <p:nvPr/>
        </p:nvCxnSpPr>
        <p:spPr>
          <a:xfrm flipH="1" flipV="1">
            <a:off x="7818900" y="3150302"/>
            <a:ext cx="2319716" cy="45305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7320E89D-642C-C117-37BC-C62CB5398383}"/>
              </a:ext>
            </a:extLst>
          </p:cNvPr>
          <p:cNvSpPr txBox="1"/>
          <p:nvPr/>
        </p:nvSpPr>
        <p:spPr>
          <a:xfrm>
            <a:off x="6906721" y="2888887"/>
            <a:ext cx="124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Planche en bois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0DCB14B-ACCF-6E01-B475-9EE84538D97F}"/>
              </a:ext>
            </a:extLst>
          </p:cNvPr>
          <p:cNvSpPr/>
          <p:nvPr/>
        </p:nvSpPr>
        <p:spPr>
          <a:xfrm>
            <a:off x="13769393" y="1259221"/>
            <a:ext cx="3122580" cy="422745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526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D6A7ED-19AD-9213-060C-ECCEC5F884A7}"/>
              </a:ext>
            </a:extLst>
          </p:cNvPr>
          <p:cNvSpPr txBox="1"/>
          <p:nvPr/>
        </p:nvSpPr>
        <p:spPr>
          <a:xfrm>
            <a:off x="0" y="-134100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PREMICES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D4F22C-40DD-5A32-4007-1C3FD2BD23F0}"/>
              </a:ext>
            </a:extLst>
          </p:cNvPr>
          <p:cNvSpPr/>
          <p:nvPr/>
        </p:nvSpPr>
        <p:spPr>
          <a:xfrm>
            <a:off x="4309872" y="8035467"/>
            <a:ext cx="3572256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408B316-61DF-9AFD-AC10-2F52A93FBB2E}"/>
              </a:ext>
            </a:extLst>
          </p:cNvPr>
          <p:cNvSpPr/>
          <p:nvPr/>
        </p:nvSpPr>
        <p:spPr>
          <a:xfrm>
            <a:off x="12597701" y="1151499"/>
            <a:ext cx="2748245" cy="3565531"/>
          </a:xfrm>
          <a:prstGeom prst="round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633533D-A245-6B89-D331-799E2683B62B}"/>
              </a:ext>
            </a:extLst>
          </p:cNvPr>
          <p:cNvSpPr txBox="1"/>
          <p:nvPr/>
        </p:nvSpPr>
        <p:spPr>
          <a:xfrm>
            <a:off x="13010967" y="353942"/>
            <a:ext cx="17009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Lilita One" panose="02000000000000000000" pitchFamily="2" charset="0"/>
              </a:rPr>
              <a:t>Plan 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F1FCF8-84AD-9D30-04F4-BCB417F4EBFF}"/>
              </a:ext>
            </a:extLst>
          </p:cNvPr>
          <p:cNvSpPr txBox="1"/>
          <p:nvPr/>
        </p:nvSpPr>
        <p:spPr>
          <a:xfrm>
            <a:off x="-4367049" y="5025011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et verticaux</a:t>
            </a:r>
          </a:p>
          <a:p>
            <a:r>
              <a:rPr lang="fr-FR" dirty="0"/>
              <a:t>-Plus de précision</a:t>
            </a:r>
          </a:p>
          <a:p>
            <a:r>
              <a:rPr lang="fr-FR" dirty="0"/>
              <a:t>-Plus difficile à construire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6238ADB-52F8-2EB0-9EC2-849A3397C2B2}"/>
              </a:ext>
            </a:extLst>
          </p:cNvPr>
          <p:cNvSpPr txBox="1"/>
          <p:nvPr/>
        </p:nvSpPr>
        <p:spPr>
          <a:xfrm>
            <a:off x="12458332" y="5011340"/>
            <a:ext cx="397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-Mouvements horizontaux seulement</a:t>
            </a:r>
          </a:p>
          <a:p>
            <a:r>
              <a:rPr lang="fr-FR" dirty="0"/>
              <a:t>-Moins de précision</a:t>
            </a:r>
          </a:p>
          <a:p>
            <a:r>
              <a:rPr lang="fr-FR" dirty="0"/>
              <a:t>-Plus facile à construire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8BFF9FF0-2BC1-A1C6-543E-4C317A94C65A}"/>
              </a:ext>
            </a:extLst>
          </p:cNvPr>
          <p:cNvSpPr/>
          <p:nvPr/>
        </p:nvSpPr>
        <p:spPr>
          <a:xfrm>
            <a:off x="5079124" y="2759903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4FBA9-98A8-4CFA-BA1D-994552ACA935}"/>
              </a:ext>
            </a:extLst>
          </p:cNvPr>
          <p:cNvSpPr/>
          <p:nvPr/>
        </p:nvSpPr>
        <p:spPr>
          <a:xfrm>
            <a:off x="405150" y="834607"/>
            <a:ext cx="4219022" cy="517550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C4CFFA4-AD1E-D849-21F6-D42B3EE4A260}"/>
              </a:ext>
            </a:extLst>
          </p:cNvPr>
          <p:cNvSpPr/>
          <p:nvPr/>
        </p:nvSpPr>
        <p:spPr>
          <a:xfrm>
            <a:off x="7567828" y="834607"/>
            <a:ext cx="3972911" cy="518878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492DEC5-B99E-06E8-C1E7-626B31733581}"/>
              </a:ext>
            </a:extLst>
          </p:cNvPr>
          <p:cNvSpPr txBox="1"/>
          <p:nvPr/>
        </p:nvSpPr>
        <p:spPr>
          <a:xfrm>
            <a:off x="0" y="-131870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CANON</a:t>
            </a:r>
            <a:endParaRPr lang="fr-FR" dirty="0">
              <a:latin typeface="Lilita One" panose="02000000000000000000" pitchFamily="2" charset="0"/>
            </a:endParaRPr>
          </a:p>
        </p:txBody>
      </p:sp>
      <p:pic>
        <p:nvPicPr>
          <p:cNvPr id="17" name="Image 16" descr="Une image contenant ligne, diagramme, origami, conception&#10;&#10;Description générée automatiquement">
            <a:extLst>
              <a:ext uri="{FF2B5EF4-FFF2-40B4-BE49-F238E27FC236}">
                <a16:creationId xmlns:a16="http://schemas.microsoft.com/office/drawing/2014/main" id="{FC9C66C2-3F81-0BB2-5E39-6D9C5A3AB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539097" y="1492715"/>
            <a:ext cx="3266819" cy="2244278"/>
          </a:xfrm>
          <a:prstGeom prst="rect">
            <a:avLst/>
          </a:prstGeom>
        </p:spPr>
      </p:pic>
      <p:pic>
        <p:nvPicPr>
          <p:cNvPr id="20" name="Image 19" descr="Une image contenant diagramme, ligne, conception&#10;&#10;Description générée automatiquement">
            <a:extLst>
              <a:ext uri="{FF2B5EF4-FFF2-40B4-BE49-F238E27FC236}">
                <a16:creationId xmlns:a16="http://schemas.microsoft.com/office/drawing/2014/main" id="{1957F4C5-D14E-0DF1-0E76-D96F83526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326" y="7763083"/>
            <a:ext cx="7023100" cy="2184400"/>
          </a:xfrm>
          <a:prstGeom prst="rect">
            <a:avLst/>
          </a:prstGeom>
        </p:spPr>
      </p:pic>
      <p:pic>
        <p:nvPicPr>
          <p:cNvPr id="21" name="Image 20" descr="Une image contenant outil, sol, intérieur, papier&#10;&#10;Description générée automatiquement">
            <a:extLst>
              <a:ext uri="{FF2B5EF4-FFF2-40B4-BE49-F238E27FC236}">
                <a16:creationId xmlns:a16="http://schemas.microsoft.com/office/drawing/2014/main" id="{75162122-8253-B904-C62E-F73626925F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71961" y="4080261"/>
            <a:ext cx="3824868" cy="28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6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8BFF9FF0-2BC1-A1C6-543E-4C317A94C65A}"/>
              </a:ext>
            </a:extLst>
          </p:cNvPr>
          <p:cNvSpPr/>
          <p:nvPr/>
        </p:nvSpPr>
        <p:spPr>
          <a:xfrm>
            <a:off x="5079124" y="-2128620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4FBA9-98A8-4CFA-BA1D-994552ACA935}"/>
              </a:ext>
            </a:extLst>
          </p:cNvPr>
          <p:cNvSpPr/>
          <p:nvPr/>
        </p:nvSpPr>
        <p:spPr>
          <a:xfrm>
            <a:off x="-5010912" y="847889"/>
            <a:ext cx="4219022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C4CFFA4-AD1E-D849-21F6-D42B3EE4A260}"/>
              </a:ext>
            </a:extLst>
          </p:cNvPr>
          <p:cNvSpPr/>
          <p:nvPr/>
        </p:nvSpPr>
        <p:spPr>
          <a:xfrm>
            <a:off x="13054228" y="847889"/>
            <a:ext cx="3972911" cy="518878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C721A-2242-B26C-81C9-444595D42F5B}"/>
              </a:ext>
            </a:extLst>
          </p:cNvPr>
          <p:cNvSpPr txBox="1"/>
          <p:nvPr/>
        </p:nvSpPr>
        <p:spPr>
          <a:xfrm>
            <a:off x="0" y="162281"/>
            <a:ext cx="421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CANON</a:t>
            </a:r>
            <a:endParaRPr lang="fr-FR" dirty="0">
              <a:latin typeface="Lilita One" panose="02000000000000000000" pitchFamily="2" charset="0"/>
            </a:endParaRPr>
          </a:p>
        </p:txBody>
      </p:sp>
      <p:pic>
        <p:nvPicPr>
          <p:cNvPr id="13" name="Image 12" descr="Une image contenant ligne, diagramme, origami, conception&#10;&#10;Description générée automatiquement">
            <a:extLst>
              <a:ext uri="{FF2B5EF4-FFF2-40B4-BE49-F238E27FC236}">
                <a16:creationId xmlns:a16="http://schemas.microsoft.com/office/drawing/2014/main" id="{0D16BFF2-47CD-9665-661D-3516D4D3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1" y="1524892"/>
            <a:ext cx="3173152" cy="2244278"/>
          </a:xfrm>
          <a:prstGeom prst="rect">
            <a:avLst/>
          </a:prstGeom>
        </p:spPr>
      </p:pic>
      <p:pic>
        <p:nvPicPr>
          <p:cNvPr id="15" name="Image 14" descr="Une image contenant diagramme, ligne, conception&#10;&#10;Description générée automatiquement">
            <a:extLst>
              <a:ext uri="{FF2B5EF4-FFF2-40B4-BE49-F238E27FC236}">
                <a16:creationId xmlns:a16="http://schemas.microsoft.com/office/drawing/2014/main" id="{3B4D8328-AB53-9A11-F32A-8F6AADC18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71" y="4093733"/>
            <a:ext cx="5894051" cy="2184400"/>
          </a:xfrm>
          <a:prstGeom prst="rect">
            <a:avLst/>
          </a:prstGeom>
        </p:spPr>
      </p:pic>
      <p:pic>
        <p:nvPicPr>
          <p:cNvPr id="17" name="Image 16" descr="Une image contenant outil, sol, intérieur, papier&#10;&#10;Description générée automatiquement">
            <a:extLst>
              <a:ext uri="{FF2B5EF4-FFF2-40B4-BE49-F238E27FC236}">
                <a16:creationId xmlns:a16="http://schemas.microsoft.com/office/drawing/2014/main" id="{6BB88331-9779-91A8-F8ED-0E18748A0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77420" y="1261967"/>
            <a:ext cx="5456808" cy="40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8BFF9FF0-2BC1-A1C6-543E-4C317A94C65A}"/>
              </a:ext>
            </a:extLst>
          </p:cNvPr>
          <p:cNvSpPr/>
          <p:nvPr/>
        </p:nvSpPr>
        <p:spPr>
          <a:xfrm>
            <a:off x="5079124" y="-2128620"/>
            <a:ext cx="2033752" cy="133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4FBA9-98A8-4CFA-BA1D-994552ACA935}"/>
              </a:ext>
            </a:extLst>
          </p:cNvPr>
          <p:cNvSpPr/>
          <p:nvPr/>
        </p:nvSpPr>
        <p:spPr>
          <a:xfrm>
            <a:off x="-5010912" y="847889"/>
            <a:ext cx="4219022" cy="517550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C4CFFA4-AD1E-D849-21F6-D42B3EE4A260}"/>
              </a:ext>
            </a:extLst>
          </p:cNvPr>
          <p:cNvSpPr/>
          <p:nvPr/>
        </p:nvSpPr>
        <p:spPr>
          <a:xfrm>
            <a:off x="13054228" y="847889"/>
            <a:ext cx="3972911" cy="518878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C721A-2242-B26C-81C9-444595D42F5B}"/>
              </a:ext>
            </a:extLst>
          </p:cNvPr>
          <p:cNvSpPr txBox="1"/>
          <p:nvPr/>
        </p:nvSpPr>
        <p:spPr>
          <a:xfrm>
            <a:off x="0" y="162281"/>
            <a:ext cx="421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CANON</a:t>
            </a:r>
            <a:endParaRPr lang="fr-FR" dirty="0">
              <a:latin typeface="Lilita One" panose="02000000000000000000" pitchFamily="2" charset="0"/>
            </a:endParaRPr>
          </a:p>
        </p:txBody>
      </p:sp>
      <p:pic>
        <p:nvPicPr>
          <p:cNvPr id="13" name="Image 12" descr="Une image contenant ligne, diagramme, origami, conception&#10;&#10;Description générée automatiquement">
            <a:extLst>
              <a:ext uri="{FF2B5EF4-FFF2-40B4-BE49-F238E27FC236}">
                <a16:creationId xmlns:a16="http://schemas.microsoft.com/office/drawing/2014/main" id="{0D16BFF2-47CD-9665-661D-3516D4D3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01937" y="1362610"/>
            <a:ext cx="3173152" cy="2244278"/>
          </a:xfrm>
          <a:prstGeom prst="rect">
            <a:avLst/>
          </a:prstGeom>
        </p:spPr>
      </p:pic>
      <p:pic>
        <p:nvPicPr>
          <p:cNvPr id="15" name="Image 14" descr="Une image contenant diagramme, ligne, conception&#10;&#10;Description générée automatiquement">
            <a:extLst>
              <a:ext uri="{FF2B5EF4-FFF2-40B4-BE49-F238E27FC236}">
                <a16:creationId xmlns:a16="http://schemas.microsoft.com/office/drawing/2014/main" id="{3B4D8328-AB53-9A11-F32A-8F6AADC18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49" y="7612787"/>
            <a:ext cx="5894051" cy="2184400"/>
          </a:xfrm>
          <a:prstGeom prst="rect">
            <a:avLst/>
          </a:prstGeom>
        </p:spPr>
      </p:pic>
      <p:pic>
        <p:nvPicPr>
          <p:cNvPr id="17" name="Image 16" descr="Une image contenant outil, sol, intérieur, papier&#10;&#10;Description générée automatiquement">
            <a:extLst>
              <a:ext uri="{FF2B5EF4-FFF2-40B4-BE49-F238E27FC236}">
                <a16:creationId xmlns:a16="http://schemas.microsoft.com/office/drawing/2014/main" id="{6BB88331-9779-91A8-F8ED-0E18748A0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91384" y="844382"/>
            <a:ext cx="5456808" cy="40926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90FB96-4060-B2F7-AC92-D2FC9F907886}"/>
              </a:ext>
            </a:extLst>
          </p:cNvPr>
          <p:cNvSpPr/>
          <p:nvPr/>
        </p:nvSpPr>
        <p:spPr>
          <a:xfrm>
            <a:off x="4682836" y="5569527"/>
            <a:ext cx="3463637" cy="709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FF39A4-9794-FC17-ACC7-ED157AF89FEF}"/>
              </a:ext>
            </a:extLst>
          </p:cNvPr>
          <p:cNvSpPr/>
          <p:nvPr/>
        </p:nvSpPr>
        <p:spPr>
          <a:xfrm rot="16200000">
            <a:off x="2770984" y="3643672"/>
            <a:ext cx="3297236" cy="9144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0B58F1-D1DD-99D7-A5D7-D7A2D2DA0AA8}"/>
              </a:ext>
            </a:extLst>
          </p:cNvPr>
          <p:cNvSpPr/>
          <p:nvPr/>
        </p:nvSpPr>
        <p:spPr>
          <a:xfrm rot="16200000">
            <a:off x="3847302" y="5467122"/>
            <a:ext cx="743441" cy="914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94283-8518-1B94-230F-4730DCCF5207}"/>
              </a:ext>
            </a:extLst>
          </p:cNvPr>
          <p:cNvSpPr/>
          <p:nvPr/>
        </p:nvSpPr>
        <p:spPr>
          <a:xfrm rot="16200000">
            <a:off x="2631345" y="4691711"/>
            <a:ext cx="233573" cy="24285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E01CC-F2A6-F589-8535-7A08E58EC590}"/>
              </a:ext>
            </a:extLst>
          </p:cNvPr>
          <p:cNvSpPr/>
          <p:nvPr/>
        </p:nvSpPr>
        <p:spPr>
          <a:xfrm rot="16200000">
            <a:off x="7485275" y="4936075"/>
            <a:ext cx="284808" cy="9144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3D112-428A-E219-C5FF-BBCE9CB4DBFD}"/>
              </a:ext>
            </a:extLst>
          </p:cNvPr>
          <p:cNvSpPr/>
          <p:nvPr/>
        </p:nvSpPr>
        <p:spPr>
          <a:xfrm rot="16200000" flipV="1">
            <a:off x="7255958" y="5821665"/>
            <a:ext cx="743440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FC36F-B5D9-B262-CD24-1D7BA75D5437}"/>
              </a:ext>
            </a:extLst>
          </p:cNvPr>
          <p:cNvSpPr/>
          <p:nvPr/>
        </p:nvSpPr>
        <p:spPr>
          <a:xfrm rot="16200000" flipV="1">
            <a:off x="4817688" y="5166555"/>
            <a:ext cx="743443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0C408-EEC7-7268-6D40-C4C0939731C5}"/>
              </a:ext>
            </a:extLst>
          </p:cNvPr>
          <p:cNvSpPr/>
          <p:nvPr/>
        </p:nvSpPr>
        <p:spPr>
          <a:xfrm rot="16200000" flipV="1">
            <a:off x="4737517" y="5856933"/>
            <a:ext cx="743443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C622C4-2221-31BA-C6A3-2CE8D7BC298B}"/>
              </a:ext>
            </a:extLst>
          </p:cNvPr>
          <p:cNvSpPr txBox="1"/>
          <p:nvPr/>
        </p:nvSpPr>
        <p:spPr>
          <a:xfrm>
            <a:off x="8152723" y="-6940273"/>
            <a:ext cx="4219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RESERVOIR</a:t>
            </a:r>
          </a:p>
        </p:txBody>
      </p:sp>
    </p:spTree>
    <p:extLst>
      <p:ext uri="{BB962C8B-B14F-4D97-AF65-F5344CB8AC3E}">
        <p14:creationId xmlns:p14="http://schemas.microsoft.com/office/powerpoint/2010/main" val="426555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A0C721A-2242-B26C-81C9-444595D42F5B}"/>
              </a:ext>
            </a:extLst>
          </p:cNvPr>
          <p:cNvSpPr txBox="1"/>
          <p:nvPr/>
        </p:nvSpPr>
        <p:spPr>
          <a:xfrm>
            <a:off x="0" y="-1895119"/>
            <a:ext cx="421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Lilita One" panose="02000000000000000000" pitchFamily="2" charset="0"/>
              </a:rPr>
              <a:t>CANON</a:t>
            </a:r>
            <a:endParaRPr lang="fr-FR" dirty="0">
              <a:latin typeface="Lilita One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90FB96-4060-B2F7-AC92-D2FC9F907886}"/>
              </a:ext>
            </a:extLst>
          </p:cNvPr>
          <p:cNvSpPr/>
          <p:nvPr/>
        </p:nvSpPr>
        <p:spPr>
          <a:xfrm>
            <a:off x="6079836" y="11487727"/>
            <a:ext cx="3463637" cy="709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FF39A4-9794-FC17-ACC7-ED157AF89FEF}"/>
              </a:ext>
            </a:extLst>
          </p:cNvPr>
          <p:cNvSpPr/>
          <p:nvPr/>
        </p:nvSpPr>
        <p:spPr>
          <a:xfrm rot="16200000">
            <a:off x="4167984" y="9561872"/>
            <a:ext cx="3297236" cy="9144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0B58F1-D1DD-99D7-A5D7-D7A2D2DA0AA8}"/>
              </a:ext>
            </a:extLst>
          </p:cNvPr>
          <p:cNvSpPr/>
          <p:nvPr/>
        </p:nvSpPr>
        <p:spPr>
          <a:xfrm rot="16200000">
            <a:off x="5244302" y="11385322"/>
            <a:ext cx="743441" cy="914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94283-8518-1B94-230F-4730DCCF5207}"/>
              </a:ext>
            </a:extLst>
          </p:cNvPr>
          <p:cNvSpPr/>
          <p:nvPr/>
        </p:nvSpPr>
        <p:spPr>
          <a:xfrm rot="16200000">
            <a:off x="4028345" y="10609911"/>
            <a:ext cx="233573" cy="24285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E01CC-F2A6-F589-8535-7A08E58EC590}"/>
              </a:ext>
            </a:extLst>
          </p:cNvPr>
          <p:cNvSpPr/>
          <p:nvPr/>
        </p:nvSpPr>
        <p:spPr>
          <a:xfrm rot="16200000">
            <a:off x="8882275" y="10854275"/>
            <a:ext cx="284808" cy="9144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3D112-428A-E219-C5FF-BBCE9CB4DBFD}"/>
              </a:ext>
            </a:extLst>
          </p:cNvPr>
          <p:cNvSpPr/>
          <p:nvPr/>
        </p:nvSpPr>
        <p:spPr>
          <a:xfrm rot="16200000" flipV="1">
            <a:off x="8652958" y="11739865"/>
            <a:ext cx="743440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FC36F-B5D9-B262-CD24-1D7BA75D5437}"/>
              </a:ext>
            </a:extLst>
          </p:cNvPr>
          <p:cNvSpPr/>
          <p:nvPr/>
        </p:nvSpPr>
        <p:spPr>
          <a:xfrm rot="16200000" flipV="1">
            <a:off x="6214688" y="11084755"/>
            <a:ext cx="743443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0C408-EEC7-7268-6D40-C4C0939731C5}"/>
              </a:ext>
            </a:extLst>
          </p:cNvPr>
          <p:cNvSpPr/>
          <p:nvPr/>
        </p:nvSpPr>
        <p:spPr>
          <a:xfrm rot="16200000" flipV="1">
            <a:off x="6134517" y="11775133"/>
            <a:ext cx="743443" cy="1686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11CFA6-7896-6296-C885-08DED4E4B1D5}"/>
              </a:ext>
            </a:extLst>
          </p:cNvPr>
          <p:cNvSpPr txBox="1"/>
          <p:nvPr/>
        </p:nvSpPr>
        <p:spPr>
          <a:xfrm>
            <a:off x="8069817" y="139867"/>
            <a:ext cx="4320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RESERVOIR</a:t>
            </a:r>
          </a:p>
        </p:txBody>
      </p:sp>
      <p:pic>
        <p:nvPicPr>
          <p:cNvPr id="19" name="Image 18" descr="Une image contenant capture d’écran, texte, Téléphone mobile, cercle&#10;&#10;Description générée automatiquement">
            <a:extLst>
              <a:ext uri="{FF2B5EF4-FFF2-40B4-BE49-F238E27FC236}">
                <a16:creationId xmlns:a16="http://schemas.microsoft.com/office/drawing/2014/main" id="{7EC77E86-1453-272C-4A5E-8DB1751A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83" y="354743"/>
            <a:ext cx="2132630" cy="2318653"/>
          </a:xfrm>
          <a:prstGeom prst="rect">
            <a:avLst/>
          </a:prstGeom>
        </p:spPr>
      </p:pic>
      <p:pic>
        <p:nvPicPr>
          <p:cNvPr id="21" name="Image 20" descr="Une image contenant cercle, dessin, ligne, Parallèle&#10;&#10;Description générée automatiquement">
            <a:extLst>
              <a:ext uri="{FF2B5EF4-FFF2-40B4-BE49-F238E27FC236}">
                <a16:creationId xmlns:a16="http://schemas.microsoft.com/office/drawing/2014/main" id="{0B4F0F5A-FF0C-28F4-83B5-88003E2B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6" y="4631908"/>
            <a:ext cx="2487816" cy="1836499"/>
          </a:xfrm>
          <a:prstGeom prst="rect">
            <a:avLst/>
          </a:prstGeom>
        </p:spPr>
      </p:pic>
      <p:pic>
        <p:nvPicPr>
          <p:cNvPr id="23" name="Image 22" descr="Une image contenant capture d’écran, ligne, conception&#10;&#10;Description générée automatiquement">
            <a:extLst>
              <a:ext uri="{FF2B5EF4-FFF2-40B4-BE49-F238E27FC236}">
                <a16:creationId xmlns:a16="http://schemas.microsoft.com/office/drawing/2014/main" id="{824A451C-CA0C-6145-00BD-ABEAF8C8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194" y="2272287"/>
            <a:ext cx="1662971" cy="2386363"/>
          </a:xfrm>
          <a:prstGeom prst="rect">
            <a:avLst/>
          </a:prstGeom>
        </p:spPr>
      </p:pic>
      <p:sp>
        <p:nvSpPr>
          <p:cNvPr id="24" name="Croix 23">
            <a:extLst>
              <a:ext uri="{FF2B5EF4-FFF2-40B4-BE49-F238E27FC236}">
                <a16:creationId xmlns:a16="http://schemas.microsoft.com/office/drawing/2014/main" id="{4861E00C-8CA3-67E3-F802-448D3C0B4609}"/>
              </a:ext>
            </a:extLst>
          </p:cNvPr>
          <p:cNvSpPr/>
          <p:nvPr/>
        </p:nvSpPr>
        <p:spPr>
          <a:xfrm>
            <a:off x="2865796" y="2025357"/>
            <a:ext cx="1071562" cy="1015663"/>
          </a:xfrm>
          <a:prstGeom prst="plus">
            <a:avLst>
              <a:gd name="adj" fmla="val 348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roix 24">
            <a:extLst>
              <a:ext uri="{FF2B5EF4-FFF2-40B4-BE49-F238E27FC236}">
                <a16:creationId xmlns:a16="http://schemas.microsoft.com/office/drawing/2014/main" id="{EE3B02CC-95D3-4B5A-E34B-DF27078514A6}"/>
              </a:ext>
            </a:extLst>
          </p:cNvPr>
          <p:cNvSpPr/>
          <p:nvPr/>
        </p:nvSpPr>
        <p:spPr>
          <a:xfrm>
            <a:off x="3044572" y="3894359"/>
            <a:ext cx="1071562" cy="1015663"/>
          </a:xfrm>
          <a:prstGeom prst="plus">
            <a:avLst>
              <a:gd name="adj" fmla="val 348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Égal 25">
            <a:extLst>
              <a:ext uri="{FF2B5EF4-FFF2-40B4-BE49-F238E27FC236}">
                <a16:creationId xmlns:a16="http://schemas.microsoft.com/office/drawing/2014/main" id="{380D0B64-E228-C3AF-C2D6-2593BE5A69D8}"/>
              </a:ext>
            </a:extLst>
          </p:cNvPr>
          <p:cNvSpPr/>
          <p:nvPr/>
        </p:nvSpPr>
        <p:spPr>
          <a:xfrm>
            <a:off x="6965997" y="2886824"/>
            <a:ext cx="1601481" cy="115728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8" name="Image 27" descr="Une image contenant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7378A692-9507-3222-B7C0-5D3A953F0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428" y="2025357"/>
            <a:ext cx="2463800" cy="30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8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fournitures de bureau, ordinateur, outil&#10;&#10;Description générée automatiquement">
            <a:extLst>
              <a:ext uri="{FF2B5EF4-FFF2-40B4-BE49-F238E27FC236}">
                <a16:creationId xmlns:a16="http://schemas.microsoft.com/office/drawing/2014/main" id="{095F403E-EEAE-4B7B-CACE-DAF6CB4EB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41" b="24868"/>
          <a:stretch/>
        </p:blipFill>
        <p:spPr>
          <a:xfrm>
            <a:off x="6725312" y="513976"/>
            <a:ext cx="4944174" cy="5830047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CFFC7DB-5A73-37D3-0413-4AD5B1A1E49C}"/>
              </a:ext>
            </a:extLst>
          </p:cNvPr>
          <p:cNvCxnSpPr/>
          <p:nvPr/>
        </p:nvCxnSpPr>
        <p:spPr>
          <a:xfrm>
            <a:off x="6125028" y="1132115"/>
            <a:ext cx="0" cy="433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CFB0462-24E2-983F-5D5A-60EA003779B0}"/>
              </a:ext>
            </a:extLst>
          </p:cNvPr>
          <p:cNvSpPr txBox="1"/>
          <p:nvPr/>
        </p:nvSpPr>
        <p:spPr>
          <a:xfrm>
            <a:off x="696686" y="2061029"/>
            <a:ext cx="4949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>
                <a:latin typeface="Lilita One" panose="02000000000000000000" pitchFamily="2" charset="0"/>
              </a:rPr>
              <a:t>RESULTAT </a:t>
            </a:r>
          </a:p>
          <a:p>
            <a:pPr algn="ctr"/>
            <a:r>
              <a:rPr lang="fr-FR" sz="8000" dirty="0">
                <a:latin typeface="Lilita One" panose="02000000000000000000" pitchFamily="2" charset="0"/>
              </a:rPr>
              <a:t>FINAL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278E7F-27DF-4205-8E38-9BEB983C1E67}"/>
              </a:ext>
            </a:extLst>
          </p:cNvPr>
          <p:cNvSpPr txBox="1"/>
          <p:nvPr/>
        </p:nvSpPr>
        <p:spPr>
          <a:xfrm>
            <a:off x="696686" y="-2107286"/>
            <a:ext cx="223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Lilita One" panose="02000000000000000000" pitchFamily="2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278254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2627</Words>
  <Application>Microsoft Office PowerPoint</Application>
  <PresentationFormat>Grand écran</PresentationFormat>
  <Paragraphs>505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Consolas</vt:lpstr>
      <vt:lpstr>Lilita One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Yasmine Ouahdani Taouil</dc:creator>
  <cp:lastModifiedBy>Yanis Taouil</cp:lastModifiedBy>
  <cp:revision>22</cp:revision>
  <dcterms:created xsi:type="dcterms:W3CDTF">2024-02-25T16:51:53Z</dcterms:created>
  <dcterms:modified xsi:type="dcterms:W3CDTF">2024-03-03T23:16:13Z</dcterms:modified>
</cp:coreProperties>
</file>